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28" r:id="rId1"/>
  </p:sldMasterIdLst>
  <p:notesMasterIdLst>
    <p:notesMasterId r:id="rId16"/>
  </p:notesMasterIdLst>
  <p:sldIdLst>
    <p:sldId id="256" r:id="rId2"/>
    <p:sldId id="308" r:id="rId3"/>
    <p:sldId id="298" r:id="rId4"/>
    <p:sldId id="299" r:id="rId5"/>
    <p:sldId id="301" r:id="rId6"/>
    <p:sldId id="302" r:id="rId7"/>
    <p:sldId id="305" r:id="rId8"/>
    <p:sldId id="306" r:id="rId9"/>
    <p:sldId id="300" r:id="rId10"/>
    <p:sldId id="307" r:id="rId11"/>
    <p:sldId id="274" r:id="rId12"/>
    <p:sldId id="310" r:id="rId13"/>
    <p:sldId id="311" r:id="rId14"/>
    <p:sldId id="309" r:id="rId15"/>
  </p:sldIdLst>
  <p:sldSz cx="9144000" cy="5143500" type="screen16x9"/>
  <p:notesSz cx="6797675" cy="9926638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chemeClr val="accent6"/>
        </a:solidFill>
        <a:effectLst/>
        <a:latin typeface="Arial" pitchFamily="1" charset="0"/>
        <a:ea typeface="Arial" pitchFamily="1" charset="0"/>
        <a:cs typeface="Arial" pitchFamily="1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chemeClr val="accent6"/>
        </a:solidFill>
        <a:effectLst/>
        <a:latin typeface="Arial" pitchFamily="1" charset="0"/>
        <a:ea typeface="Arial" pitchFamily="1" charset="0"/>
        <a:cs typeface="Arial" pitchFamily="1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chemeClr val="accent6"/>
        </a:solidFill>
        <a:effectLst/>
        <a:latin typeface="Arial" pitchFamily="1" charset="0"/>
        <a:ea typeface="Arial" pitchFamily="1" charset="0"/>
        <a:cs typeface="Arial" pitchFamily="1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chemeClr val="accent6"/>
        </a:solidFill>
        <a:effectLst/>
        <a:latin typeface="Arial" pitchFamily="1" charset="0"/>
        <a:ea typeface="Arial" pitchFamily="1" charset="0"/>
        <a:cs typeface="Arial" pitchFamily="1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710793755" val="1042" rev64="64" revOS="1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710793755" val="101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710793755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51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" d="100"/>
        <a:sy n="13" d="100"/>
      </p:scale>
      <p:origin x="0" y="0"/>
    </p:cViewPr>
  </p:sorterViewPr>
  <p:notesViewPr>
    <p:cSldViewPr snapToGrid="0">
      <p:cViewPr>
        <p:scale>
          <a:sx n="56" d="100"/>
          <a:sy n="56" d="100"/>
        </p:scale>
        <p:origin x="280" y="763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CwAAAC0AAAAAjwAAAJUEAABDKQAAexsAAAAAAAAA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jwAAAJUEAABDKQAAexsAABAAAAAmAAAACAAAAAEPAAD/HwAA"/>
              </a:ext>
            </a:extLst>
          </p:cNvSpPr>
          <p:nvPr>
            <p:ph type="sldImg" idx="2"/>
          </p:nvPr>
        </p:nvSpPr>
        <p:spPr>
          <a:xfrm>
            <a:off x="90805" y="744855"/>
            <a:ext cx="6616700" cy="3722370"/>
          </a:xfrm>
          <a:custGeom>
            <a:avLst/>
            <a:gdLst/>
            <a:ahLst/>
            <a:cxnLst/>
            <a:rect l="0" t="0" r="6616700" b="3722370"/>
            <a:pathLst>
              <a:path w="6616700" h="3722370" fill="none" extrusionOk="0">
                <a:moveTo>
                  <a:pt x="0" y="0"/>
                </a:moveTo>
                <a:lnTo>
                  <a:pt x="6616700" y="0"/>
                </a:lnTo>
                <a:lnTo>
                  <a:pt x="6616700" y="3722370"/>
                </a:lnTo>
                <a:lnTo>
                  <a:pt x="0" y="3722370"/>
                </a:lnTo>
                <a:close/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3" name="Google Shape;4;n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L2/AAD/HwAA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cap="none"/>
            </a:lvl1pPr>
            <a:lvl2pPr marL="9144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cap="none"/>
            </a:lvl2pPr>
            <a:lvl3pPr marL="13716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cap="none"/>
            </a:lvl3pPr>
            <a:lvl4pPr marL="18288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cap="none"/>
            </a:lvl4pPr>
            <a:lvl5pPr marL="22860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cap="none"/>
            </a:lvl5pPr>
            <a:lvl6pPr marL="27432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cap="none"/>
            </a:lvl6pPr>
            <a:lvl7pPr marL="32004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cap="none"/>
            </a:lvl7pPr>
            <a:lvl8pPr marL="36576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cap="none"/>
            </a:lvl8pPr>
            <a:lvl9pPr marL="41148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8346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cap="none" spc="0" baseline="0">
        <a:solidFill>
          <a:srgbClr val="000000"/>
        </a:solidFill>
        <a:effectLst/>
        <a:latin typeface="Arial" pitchFamily="1" charset="0"/>
        <a:ea typeface="Arial" pitchFamily="1" charset="0"/>
        <a:cs typeface="Arial" pitchFamily="1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g1d178d0d208_1_0:notes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CwAAAC0AAAAAjwAAAJUEAABDKQAAexs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jwAAAJUEAABDKQAAexsAABAAAAAmAAAACAAAAAEPAAAAAAAA"/>
              </a:ext>
            </a:extLst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6616700" b="3722370"/>
            <a:pathLst>
              <a:path w="6616700" h="3722370" fill="none" extrusionOk="0">
                <a:moveTo>
                  <a:pt x="0" y="0"/>
                </a:moveTo>
                <a:lnTo>
                  <a:pt x="6616700" y="0"/>
                </a:lnTo>
                <a:lnTo>
                  <a:pt x="6616700" y="3722370"/>
                </a:lnTo>
                <a:lnTo>
                  <a:pt x="0" y="3722370"/>
                </a:lnTo>
                <a:close/>
              </a:path>
            </a:pathLst>
          </a:custGeom>
        </p:spPr>
      </p:sp>
      <p:sp>
        <p:nvSpPr>
          <p:cNvPr id="3" name="Google Shape;52;g1d178d0d208_1_0:notes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L0/AAAAAAAA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96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JUf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EkIBv///wEAAAAAAAAAAAAAAAAAAAAAAAAAAAAAAAAAAAAAAAAAACEhIQB/f38A9WYX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NC+JC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CwsBf///wEAAAAAAAAAAAAAAAAAAAAAAAAAAAAAAAAAAAAAAAAAACEhIQB/f38A9WYX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ADAAB4MwAA9BMAABAAAAAmAAAACAAAAAGgAAAAAAAA"/>
              </a:ext>
            </a:extLst>
          </p:cNvSpPr>
          <p:nvPr>
            <p:ph type="ctrTitle"/>
          </p:nvPr>
        </p:nvSpPr>
        <p:spPr>
          <a:xfrm>
            <a:off x="822960" y="568960"/>
            <a:ext cx="7543800" cy="26746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lnSpc>
                <a:spcPct val="85000"/>
              </a:lnSpc>
              <a:defRPr sz="6000" cap="none" spc="0" baseline="0">
                <a:solidFill>
                  <a:srgbClr val="4B4B4B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Subtitle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Gw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wUAAI8UAAB7MwAA1RkAABAAAAAmAAAACAAAAA2gAAAAAAAA"/>
              </a:ext>
            </a:extLst>
          </p:cNvSpPr>
          <p:nvPr>
            <p:ph type="subTitle" idx="1"/>
          </p:nvPr>
        </p:nvSpPr>
        <p:spPr>
          <a:xfrm>
            <a:off x="824865" y="3342005"/>
            <a:ext cx="7543800" cy="8572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sz="1800" cap="all" spc="0" baseline="0">
                <a:solidFill>
                  <a:schemeClr val="tx2"/>
                </a:solidFill>
                <a:latin typeface="Calibri Light" charset="0"/>
                <a:ea typeface="Calibri" pitchFamily="2" charset="0"/>
                <a:cs typeface="Calibri" pitchFamily="2" charset="0"/>
              </a:defRPr>
            </a:lvl1pPr>
            <a:lvl2pPr marL="342900" indent="0" algn="ctr">
              <a:buNone/>
              <a:defRPr sz="1800" cap="none"/>
            </a:lvl2pPr>
            <a:lvl3pPr marL="685800" indent="0" algn="ctr">
              <a:buNone/>
              <a:defRPr sz="1800" cap="none"/>
            </a:lvl3pPr>
            <a:lvl4pPr marL="1028700" indent="0" algn="ctr">
              <a:buNone/>
              <a:defRPr sz="1500" cap="none"/>
            </a:lvl4pPr>
            <a:lvl5pPr marL="1371600" indent="0" algn="ctr">
              <a:buNone/>
              <a:defRPr sz="1500" cap="none"/>
            </a:lvl5pPr>
            <a:lvl6pPr marL="1714500" indent="0" algn="ctr">
              <a:buNone/>
              <a:defRPr sz="1500" cap="none"/>
            </a:lvl6pPr>
            <a:lvl7pPr marL="2057400" indent="0" algn="ctr">
              <a:buNone/>
              <a:defRPr sz="1500" cap="none"/>
            </a:lvl7pPr>
            <a:lvl8pPr marL="2400300" indent="0" algn="ctr">
              <a:buNone/>
              <a:defRPr sz="1500" cap="none"/>
            </a:lvl8pPr>
            <a:lvl9pPr marL="2743200" indent="0" algn="ctr">
              <a:buNone/>
              <a:defRPr sz="1500" cap="none"/>
            </a:lvl9pPr>
          </a:lstStyle>
          <a:p>
            <a:r>
              <a:rPr lang="it-IT" cap="all"/>
              <a:t>Fare clic per modificare lo stile del sottotitolo dello schema</a:t>
            </a:r>
            <a:endParaRPr lang="en-US" cap="all"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2FA84985-CBC2-FDBF-8C10-3DEA075E7A68}" type="datetime1">
              <a:rPr lang="it-IT" cap="none"/>
              <a:t>23/04/2024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440D6F62-2CA9-5899-E7B5-DACC21FB118F}" type="slidenum">
              <a:rPr lang="it-IT" cap="none"/>
              <a:t>‹N›</a:t>
            </a:fld>
            <a:endParaRPr lang="it-IT" cap="none"/>
          </a:p>
        </p:txBody>
      </p:sp>
      <p:sp>
        <p:nvSpPr>
          <p:cNvPr id="9" name="Straight Connector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WVlQAK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JWVlQB/f38A9WYXA8zMzADAwP8Af39/AAAAAAAAAAAAAAAAAAAAAAAAAAAAIQAAABgAAAAUAAAAkgUAAAoUAAAiMwAAChQAABAAAAAmAAAACAAAAP//////////"/>
              </a:ext>
            </a:extLst>
          </p:cNvSpPr>
          <p:nvPr/>
        </p:nvSpPr>
        <p:spPr>
          <a:xfrm>
            <a:off x="905510" y="3257550"/>
            <a:ext cx="7406640" cy="0"/>
          </a:xfrm>
          <a:prstGeom prst="line">
            <a:avLst/>
          </a:prstGeom>
          <a:noFill/>
          <a:ln w="6350" cap="flat" cmpd="sng" algn="ctr">
            <a:solidFill>
              <a:srgbClr val="959595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SAAAAAAAAABI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IJAg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B4MwAAFBsAABAAAAAmAAAACAAAAD4AAAAAAAAA"/>
              </a:ext>
            </a:extLst>
          </p:cNvSpPr>
          <p:nvPr>
            <p:ph idx="1"/>
          </p:nvPr>
        </p:nvSpPr>
        <p:spPr/>
        <p:txBody>
          <a:bodyPr vert="vert" wrap="square" lIns="45720" tIns="0" rIns="45720" bIns="0" numCol="1" spcCol="215900" anchor="t">
            <a:prstTxWarp prst="textNoShape">
              <a:avLst/>
            </a:prstTxWarp>
          </a:bodyPr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E730D72-3CE3-26FB-ADCB-CAAE43855B9F}" type="datetime1">
              <a:rPr lang="it-IT" cap="none"/>
              <a:t>23/04/2024</a:t>
            </a:fld>
            <a:endParaRPr lang="it-IT" cap="non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A97BBE4-AAD7-C24D-992F-5C18F5616F09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IAl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Vertical 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QSgAAOoBAABiNAAAehwAABAAAAAmAAAACAAAAAMAAAAAAAAA"/>
              </a:ext>
            </a:extLst>
          </p:cNvSpPr>
          <p:nvPr>
            <p:ph type="title"/>
          </p:nvPr>
        </p:nvSpPr>
        <p:spPr>
          <a:xfrm>
            <a:off x="6543675" y="311150"/>
            <a:ext cx="1971675" cy="431800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Vertical 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SAAAAAAAAABIAAAAA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3gMAAOoBAACNJwAAehwAABAAAAAmAAAACAAAAD8AAAAAAAAA"/>
              </a:ext>
            </a:extLst>
          </p:cNvSpPr>
          <p:nvPr>
            <p:ph idx="1"/>
          </p:nvPr>
        </p:nvSpPr>
        <p:spPr>
          <a:xfrm>
            <a:off x="628650" y="311150"/>
            <a:ext cx="5800725" cy="4318000"/>
          </a:xfrm>
        </p:spPr>
        <p:txBody>
          <a:bodyPr vert="vert" wrap="square" lIns="45720" tIns="0" rIns="45720" bIns="0" numCol="1" spcCol="215900" anchor="t">
            <a:prstTxWarp prst="textNoShape">
              <a:avLst/>
            </a:prstTxWarp>
          </a:bodyPr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2188A55B-15CC-DD53-8230-E306EB7E74B6}" type="datetime1">
              <a:rPr lang="it-IT" cap="none"/>
              <a:t>23/04/2024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09A76E1D-53E4-F298-AA1F-A5CD20515CF0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FBQU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L0CAABVNgAAQwYAABAAAAAmAAAACAAAAL2wAAAAAAAA"/>
              </a:ext>
            </a:extLst>
          </p:cNvSpPr>
          <p:nvPr>
            <p:ph type="title"/>
          </p:nvPr>
        </p:nvSpPr>
        <p:spPr>
          <a:xfrm>
            <a:off x="311785" y="445135"/>
            <a:ext cx="852043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3" name="Google Shape;18;p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BcHAABVNgAAGxwAABAAAAAmAAAACAAAAD2wAAAAAAAA"/>
              </a:ext>
            </a:extLst>
          </p:cNvSpPr>
          <p:nvPr>
            <p:ph idx="1"/>
          </p:nvPr>
        </p:nvSpPr>
        <p:spPr>
          <a:xfrm>
            <a:off x="311785" y="1152525"/>
            <a:ext cx="8520430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37160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18288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22860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274320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32004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3657600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411480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4" name="Google Shape;19;p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jQAALAcAAB/NwAAGx8AABAAAAAmAAAACAAAAD2wAAAAAAAA"/>
              </a:ext>
            </a:extLst>
          </p:cNvSpPr>
          <p:nvPr>
            <p:ph type="sldNum" idx="12"/>
          </p:nvPr>
        </p:nvSpPr>
        <p:spPr>
          <a:xfrm>
            <a:off x="8472170" y="4663440"/>
            <a:ext cx="549275" cy="393065"/>
          </a:xfrm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>
              <a:buNone/>
              <a:defRPr lang="en-US" cap="none"/>
            </a:lvl1pPr>
            <a:lvl2pPr>
              <a:buNone/>
              <a:defRPr lang="en-US" cap="none"/>
            </a:lvl2pPr>
            <a:lvl3pPr>
              <a:buNone/>
              <a:defRPr lang="en-US" cap="none"/>
            </a:lvl3pPr>
            <a:lvl4pPr>
              <a:buNone/>
              <a:defRPr lang="en-US" cap="none"/>
            </a:lvl4pPr>
            <a:lvl5pPr>
              <a:buNone/>
              <a:defRPr lang="en-US" cap="none"/>
            </a:lvl5pPr>
            <a:lvl6pPr>
              <a:buNone/>
              <a:defRPr lang="en-US" cap="none"/>
            </a:lvl6pPr>
            <a:lvl7pPr>
              <a:buNone/>
              <a:defRPr lang="en-US" cap="none"/>
            </a:lvl7pPr>
            <a:lvl8pPr>
              <a:buNone/>
              <a:defRPr lang="en-US" cap="none"/>
            </a:lvl8pPr>
            <a:lvl9pPr>
              <a:buNone/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1AED0D6-98DC-FB26-9216-6E739E58643B}" type="slidenum">
              <a:rPr cap="none" noProof="1"/>
              <a:t>‹N›</a:t>
            </a:fld>
            <a:endParaRPr cap="non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L0CAABVNgAAQwYAABAAAAAmAAAACAAAAL2wAAAAAAAA"/>
              </a:ext>
            </a:extLst>
          </p:cNvSpPr>
          <p:nvPr>
            <p:ph type="title"/>
          </p:nvPr>
        </p:nvSpPr>
        <p:spPr>
          <a:xfrm>
            <a:off x="311785" y="445135"/>
            <a:ext cx="852043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endParaRPr/>
          </a:p>
        </p:txBody>
      </p:sp>
      <p:sp>
        <p:nvSpPr>
          <p:cNvPr id="3" name="Google Shape;22;p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6wEAABcHAACGGgAAGxwAABAAAAAmAAAACAAAAD2wAAAAAAAA"/>
              </a:ext>
            </a:extLst>
          </p:cNvSpPr>
          <p:nvPr>
            <p:ph idx="1"/>
          </p:nvPr>
        </p:nvSpPr>
        <p:spPr>
          <a:xfrm>
            <a:off x="311785" y="1152525"/>
            <a:ext cx="3999865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cap="none"/>
            </a:lvl1pPr>
            <a:lvl2pPr marL="9144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2pPr>
            <a:lvl3pPr marL="13716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3pPr>
            <a:lvl4pPr marL="18288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4pPr>
            <a:lvl5pPr marL="22860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5pPr>
            <a:lvl6pPr marL="27432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6pPr>
            <a:lvl7pPr marL="32004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7pPr>
            <a:lvl8pPr marL="36576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8pPr>
            <a:lvl9pPr marL="41148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9pPr>
          </a:lstStyle>
          <a:p>
            <a:endParaRPr/>
          </a:p>
        </p:txBody>
      </p:sp>
      <p:sp>
        <p:nvSpPr>
          <p:cNvPr id="4" name="Google Shape;23;p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h0AABcHAABVNgAAGxwAABAAAAAmAAAACAAAAD2wAAAAAAAA"/>
              </a:ext>
            </a:extLst>
          </p:cNvSpPr>
          <p:nvPr>
            <p:ph idx="2"/>
          </p:nvPr>
        </p:nvSpPr>
        <p:spPr>
          <a:xfrm>
            <a:off x="4832350" y="1152525"/>
            <a:ext cx="3999865" cy="34163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cap="none"/>
            </a:lvl1pPr>
            <a:lvl2pPr marL="9144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2pPr>
            <a:lvl3pPr marL="13716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3pPr>
            <a:lvl4pPr marL="18288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4pPr>
            <a:lvl5pPr marL="22860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5pPr>
            <a:lvl6pPr marL="27432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6pPr>
            <a:lvl7pPr marL="320040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cap="none"/>
            </a:lvl7pPr>
            <a:lvl8pPr marL="3657600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cap="none"/>
            </a:lvl8pPr>
            <a:lvl9pPr marL="4114800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cap="none"/>
            </a:lvl9pPr>
          </a:lstStyle>
          <a:p>
            <a:endParaRPr/>
          </a:p>
        </p:txBody>
      </p:sp>
      <p:sp>
        <p:nvSpPr>
          <p:cNvPr id="5" name="Google Shape;24;p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jQAALAcAAB/NwAAGx8AABAAAAAmAAAACAAAAD2wAAAAAAAA"/>
              </a:ext>
            </a:extLst>
          </p:cNvSpPr>
          <p:nvPr>
            <p:ph type="sldNum" idx="12"/>
          </p:nvPr>
        </p:nvSpPr>
        <p:spPr>
          <a:xfrm>
            <a:off x="8472170" y="4663440"/>
            <a:ext cx="549275" cy="393065"/>
          </a:xfrm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>
              <a:buNone/>
              <a:defRPr lang="en-US" cap="none"/>
            </a:lvl1pPr>
            <a:lvl2pPr>
              <a:buNone/>
              <a:defRPr lang="en-US" cap="none"/>
            </a:lvl2pPr>
            <a:lvl3pPr>
              <a:buNone/>
              <a:defRPr lang="en-US" cap="none"/>
            </a:lvl3pPr>
            <a:lvl4pPr>
              <a:buNone/>
              <a:defRPr lang="en-US" cap="none"/>
            </a:lvl4pPr>
            <a:lvl5pPr>
              <a:buNone/>
              <a:defRPr lang="en-US" cap="none"/>
            </a:lvl5pPr>
            <a:lvl6pPr>
              <a:buNone/>
              <a:defRPr lang="en-US" cap="none"/>
            </a:lvl6pPr>
            <a:lvl7pPr>
              <a:buNone/>
              <a:defRPr lang="en-US" cap="none"/>
            </a:lvl7pPr>
            <a:lvl8pPr>
              <a:buNone/>
              <a:defRPr lang="en-US" cap="none"/>
            </a:lvl8pPr>
            <a:lvl9pPr>
              <a:buNone/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6D94DE3-ADDB-8CBB-9561-5BEE032F630E}" type="slidenum">
              <a:rPr cap="none" noProof="1"/>
              <a:t>‹N›</a:t>
            </a:fld>
            <a:endParaRPr cap="non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CAAAAAAAAA"/>
              </a:ext>
            </a:extLst>
          </p:cNvSpPr>
          <p:nvPr>
            <p:ph type="title"/>
          </p:nvPr>
        </p:nvSpPr>
        <p:spPr/>
        <p:txBody>
          <a:bodyPr/>
          <a:lstStyle>
            <a:lvl1pPr marL="0"/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B4MwAAFBs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D7o2a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56E167EE-A0BB-B491-F559-56C429170303}" type="datetime1">
              <a:rPr lang="it-IT" cap="none"/>
              <a:t>23/04/2024</a:t>
            </a:fld>
            <a:endParaRPr lang="it-IT" cap="none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5B903385-CBB6-C5C5-F828-3D907D660E68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CIvPj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ADAAB4MwAA9BMAABAAAAAmAAAACAAAAAGgAAAAAAAA"/>
              </a:ext>
            </a:extLst>
          </p:cNvSpPr>
          <p:nvPr>
            <p:ph type="title"/>
          </p:nvPr>
        </p:nvSpPr>
        <p:spPr>
          <a:xfrm>
            <a:off x="822960" y="568960"/>
            <a:ext cx="7543800" cy="26746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6000" b="0" cap="none">
                <a:solidFill>
                  <a:srgbClr val="4B4B4B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wUAAB4MwAA0hkAABAAAAAmAAAACAAAAA2gAAAAAAAA"/>
              </a:ext>
            </a:extLst>
          </p:cNvSpPr>
          <p:nvPr>
            <p:ph idx="1"/>
          </p:nvPr>
        </p:nvSpPr>
        <p:spPr>
          <a:xfrm>
            <a:off x="822960" y="3340100"/>
            <a:ext cx="7543800" cy="8572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1800" cap="all" spc="0" baseline="0">
                <a:solidFill>
                  <a:schemeClr val="tx2"/>
                </a:solidFill>
                <a:latin typeface="Calibri Light" charset="0"/>
                <a:ea typeface="Calibri" pitchFamily="2" charset="0"/>
                <a:cs typeface="Calibri" pitchFamily="2" charset="0"/>
              </a:defRPr>
            </a:lvl1pPr>
            <a:lvl2pPr marL="342900" indent="0">
              <a:buNone/>
              <a:defRPr sz="1350" cap="none">
                <a:solidFill>
                  <a:srgbClr val="8F8F8F"/>
                </a:solidFill>
              </a:defRPr>
            </a:lvl2pPr>
            <a:lvl3pPr marL="685800" indent="0">
              <a:buNone/>
              <a:defRPr sz="1200" cap="none">
                <a:solidFill>
                  <a:srgbClr val="8F8F8F"/>
                </a:solidFill>
              </a:defRPr>
            </a:lvl3pPr>
            <a:lvl4pPr marL="1028700" indent="0">
              <a:buNone/>
              <a:defRPr sz="1050" cap="none">
                <a:solidFill>
                  <a:srgbClr val="8F8F8F"/>
                </a:solidFill>
              </a:defRPr>
            </a:lvl4pPr>
            <a:lvl5pPr marL="1371600" indent="0">
              <a:buNone/>
              <a:defRPr sz="1050" cap="none">
                <a:solidFill>
                  <a:srgbClr val="8F8F8F"/>
                </a:solidFill>
              </a:defRPr>
            </a:lvl5pPr>
            <a:lvl6pPr marL="1714500" indent="0">
              <a:buNone/>
              <a:defRPr sz="1050" cap="none">
                <a:solidFill>
                  <a:srgbClr val="8F8F8F"/>
                </a:solidFill>
              </a:defRPr>
            </a:lvl6pPr>
            <a:lvl7pPr marL="2057400" indent="0">
              <a:buNone/>
              <a:defRPr sz="1050" cap="none">
                <a:solidFill>
                  <a:srgbClr val="8F8F8F"/>
                </a:solidFill>
              </a:defRPr>
            </a:lvl7pPr>
            <a:lvl8pPr marL="2400300" indent="0">
              <a:buNone/>
              <a:defRPr sz="1050" cap="none">
                <a:solidFill>
                  <a:srgbClr val="8F8F8F"/>
                </a:solidFill>
              </a:defRPr>
            </a:lvl8pPr>
            <a:lvl9pPr marL="2743200" indent="0">
              <a:buNone/>
              <a:defRPr sz="1050" cap="none">
                <a:solidFill>
                  <a:srgbClr val="8F8F8F"/>
                </a:solidFill>
              </a:defRPr>
            </a:lvl9pPr>
          </a:lstStyle>
          <a:p>
            <a:r>
              <a:rPr lang="it-IT" cap="all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4ED57C95-DBA3-808A-ED6D-2DDF32231B78}" type="datetime1">
              <a:rPr lang="it-IT" cap="none"/>
              <a:t>23/04/2024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gAA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0474F83A-74E9-210E-A7CC-825BB68251D7}" type="slidenum">
              <a:rPr lang="it-IT" cap="none"/>
              <a:t>‹N›</a:t>
            </a:fld>
            <a:endParaRPr lang="it-IT" cap="none"/>
          </a:p>
        </p:txBody>
      </p:sp>
      <p:sp>
        <p:nvSpPr>
          <p:cNvPr id="9" name="Straight Connector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WVlQAK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JWVlQB/f38AAAAAA8zMzADAwP8Af39/AAAAAAAAAAAAAAAAAAAAAAAAAAAAIQAAABgAAAAUAAAAkgUAAAoUAAAiMwAAChQAABAAAAAmAAAACAAAAP//////////"/>
              </a:ext>
            </a:extLst>
          </p:cNvSpPr>
          <p:nvPr/>
        </p:nvSpPr>
        <p:spPr>
          <a:xfrm>
            <a:off x="905510" y="3257550"/>
            <a:ext cx="7406640" cy="0"/>
          </a:xfrm>
          <a:prstGeom prst="line">
            <a:avLst/>
          </a:prstGeom>
          <a:noFill/>
          <a:ln w="6350" cap="flat" cmpd="sng" algn="ctr">
            <a:solidFill>
              <a:srgbClr val="959595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TeBN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DYGwAAFBsAABAAAAAmAAAACAAAAAEAAAAAAAAA"/>
              </a:ext>
            </a:extLst>
          </p:cNvSpPr>
          <p:nvPr>
            <p:ph idx="1"/>
          </p:nvPr>
        </p:nvSpPr>
        <p:spPr>
          <a:xfrm>
            <a:off x="822960" y="1384300"/>
            <a:ext cx="3703320" cy="301752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WJS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wAAIQIAAB4MwAAFBsAABAAAAAmAAAACAAAAAEAAAAAAAAA"/>
              </a:ext>
            </a:extLst>
          </p:cNvSpPr>
          <p:nvPr>
            <p:ph idx="2"/>
          </p:nvPr>
        </p:nvSpPr>
        <p:spPr>
          <a:xfrm>
            <a:off x="4663440" y="1384300"/>
            <a:ext cx="3703320" cy="301752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281C1968-26C5-49EF-8BA4-D0BA57EA7D85}" type="datetime1">
              <a:rPr lang="it-IT" cap="none"/>
              <a:t>23/04/2024</a:t>
            </a:fld>
            <a:endParaRPr lang="it-IT" cap="none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Fc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Fc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59F12A9D-D3B4-A4DC-FA49-258964070C70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HR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DYGwAA6gsAABAAAAAmAAAACAAAAI2gAAAAAAAA"/>
              </a:ext>
            </a:extLst>
          </p:cNvSpPr>
          <p:nvPr>
            <p:ph idx="1"/>
          </p:nvPr>
        </p:nvSpPr>
        <p:spPr>
          <a:xfrm>
            <a:off x="822960" y="1384300"/>
            <a:ext cx="3703320" cy="55245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 cap="none"/>
            </a:lvl2pPr>
            <a:lvl3pPr marL="685800" indent="0">
              <a:buNone/>
              <a:defRPr sz="1350" b="1" cap="none"/>
            </a:lvl3pPr>
            <a:lvl4pPr marL="1028700" indent="0">
              <a:buNone/>
              <a:defRPr sz="1200" b="1" cap="none"/>
            </a:lvl4pPr>
            <a:lvl5pPr marL="1371600" indent="0">
              <a:buNone/>
              <a:defRPr sz="1200" b="1" cap="none"/>
            </a:lvl5pPr>
            <a:lvl6pPr marL="1714500" indent="0">
              <a:buNone/>
              <a:defRPr sz="1200" b="1" cap="none"/>
            </a:lvl6pPr>
            <a:lvl7pPr marL="2057400" indent="0">
              <a:buNone/>
              <a:defRPr sz="1200" b="1" cap="none"/>
            </a:lvl7pPr>
            <a:lvl8pPr marL="2400300" indent="0">
              <a:buNone/>
              <a:defRPr sz="1200" b="1" cap="none"/>
            </a:lvl8pPr>
            <a:lvl9pPr marL="2743200" indent="0">
              <a:buNone/>
              <a:defRPr sz="1200" b="1" cap="none"/>
            </a:lvl9pPr>
          </a:lstStyle>
          <a:p>
            <a:r>
              <a:rPr lang="it-IT" cap="all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GKX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OoLAADYGwAAgBsAABAAAAAmAAAACAAAAAEAAAAAAAAA"/>
              </a:ext>
            </a:extLst>
          </p:cNvSpPr>
          <p:nvPr>
            <p:ph idx="2"/>
          </p:nvPr>
        </p:nvSpPr>
        <p:spPr>
          <a:xfrm>
            <a:off x="822960" y="1936750"/>
            <a:ext cx="3703320" cy="253365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HCc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wAAIQIAAB4MwAA6gsAABAAAAAmAAAACAAAAI2gAAAAAAAA"/>
              </a:ext>
            </a:extLst>
          </p:cNvSpPr>
          <p:nvPr>
            <p:ph idx="3"/>
          </p:nvPr>
        </p:nvSpPr>
        <p:spPr>
          <a:xfrm>
            <a:off x="4663440" y="1384300"/>
            <a:ext cx="3703320" cy="55245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 cap="none"/>
            </a:lvl2pPr>
            <a:lvl3pPr marL="685800" indent="0">
              <a:buNone/>
              <a:defRPr sz="1350" b="1" cap="none"/>
            </a:lvl3pPr>
            <a:lvl4pPr marL="1028700" indent="0">
              <a:buNone/>
              <a:defRPr sz="1200" b="1" cap="none"/>
            </a:lvl4pPr>
            <a:lvl5pPr marL="1371600" indent="0">
              <a:buNone/>
              <a:defRPr sz="1200" b="1" cap="none"/>
            </a:lvl5pPr>
            <a:lvl6pPr marL="1714500" indent="0">
              <a:buNone/>
              <a:defRPr sz="1200" b="1" cap="none"/>
            </a:lvl6pPr>
            <a:lvl7pPr marL="2057400" indent="0">
              <a:buNone/>
              <a:defRPr sz="1200" b="1" cap="none"/>
            </a:lvl7pPr>
            <a:lvl8pPr marL="2400300" indent="0">
              <a:buNone/>
              <a:defRPr sz="1200" b="1" cap="none"/>
            </a:lvl8pPr>
            <a:lvl9pPr marL="2743200" indent="0">
              <a:buNone/>
              <a:defRPr sz="1200" b="1" cap="none"/>
            </a:lvl9pPr>
          </a:lstStyle>
          <a:p>
            <a:r>
              <a:rPr lang="it-IT" cap="all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wAAOoLAAB4MwAAgBsAABAAAAAmAAAACAAAAAEAAAAAAAAA"/>
              </a:ext>
            </a:extLst>
          </p:cNvSpPr>
          <p:nvPr>
            <p:ph idx="4"/>
          </p:nvPr>
        </p:nvSpPr>
        <p:spPr>
          <a:xfrm>
            <a:off x="4663440" y="1936750"/>
            <a:ext cx="3703320" cy="253365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Kg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57DB9DC5-8BBA-8E6B-F463-7D3ED32D0228}" type="datetime1">
              <a:rPr lang="it-IT" cap="none"/>
              <a:t>23/04/2024</a:t>
            </a:fld>
            <a:endParaRPr lang="it-IT" cap="none"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027D0418-56EF-28F2-A1C5-A0A74A8B57F5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6B3E9C41-0F86-6B6A-C886-F93FD2C83EAC}" type="datetime1">
              <a:rPr lang="it-IT" cap="none"/>
              <a:t>23/04/2024</a:t>
            </a:fld>
            <a:endParaRPr lang="it-IT" cap="none"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68462316-5885-13D5-CBFE-AE806DB03DFB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BAAAAIgdAABAOAAApB8AABAAAAAmAAAACAAAAP//////////"/>
              </a:ext>
            </a:extLst>
          </p:cNvSpPr>
          <p:nvPr/>
        </p:nvSpPr>
        <p:spPr>
          <a:xfrm>
            <a:off x="2540" y="4800600"/>
            <a:ext cx="914146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DkdAAA8OAAAhR0AABAAAAAmAAAACAAAAP//////////"/>
              </a:ext>
            </a:extLst>
          </p:cNvSpPr>
          <p:nvPr/>
        </p:nvSpPr>
        <p:spPr>
          <a:xfrm>
            <a:off x="0" y="475043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Date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ECtz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641418B9-F789-41EE-C7AC-01BB56E23154}" type="datetime1">
              <a:rPr lang="it-IT" cap="none"/>
              <a:t>23/04/2024</a:t>
            </a:fld>
            <a:endParaRPr lang="it-IT" cap="none"/>
          </a:p>
        </p:txBody>
      </p:sp>
      <p:sp>
        <p:nvSpPr>
          <p:cNvPr id="5" name="Footer Placeholder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cap="all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 lang="it-IT" cap="all"/>
          </a:p>
        </p:txBody>
      </p:sp>
      <p:sp>
        <p:nvSpPr>
          <p:cNvPr id="6" name="Slide Number Placeholder 8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702F8C63-2D9D-7A7A-D397-DB2FC2D9258E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AAAAAAAAAACwEgAApB8AABAAAAAmAAAACAAAAP//////////"/>
              </a:ext>
            </a:extLst>
          </p:cNvSpPr>
          <p:nvPr/>
        </p:nvSpPr>
        <p:spPr>
          <a:xfrm>
            <a:off x="0" y="0"/>
            <a:ext cx="303784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pBIAAAAAAADvEgAApB8AABAAAAAmAAAACAAAAP//////////"/>
              </a:ext>
            </a:extLst>
          </p:cNvSpPr>
          <p:nvPr/>
        </p:nvSpPr>
        <p:spPr>
          <a:xfrm>
            <a:off x="3030220" y="0"/>
            <a:ext cx="47625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AIAAL4CAADgEAAASg0AABAAAAAmAAAACAAAAAGgAAAAAAAA"/>
              </a:ext>
            </a:extLst>
          </p:cNvSpPr>
          <p:nvPr>
            <p:ph type="title"/>
          </p:nvPr>
        </p:nvSpPr>
        <p:spPr>
          <a:xfrm>
            <a:off x="342900" y="445770"/>
            <a:ext cx="2400300" cy="17145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sz="2700" b="0" cap="none">
                <a:solidFill>
                  <a:srgbClr val="FFFFFF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Conten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hYAAGADAAAaNAAAohsAABAAAAAmAAAACAAAAAEAAAAAAAAA"/>
              </a:ext>
            </a:extLst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6" name="Tex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AIAAIANAADgEAAAFx0AABAAAAAmAAAACAAAAA2gAAAAAAAA"/>
              </a:ext>
            </a:extLst>
          </p:cNvSpPr>
          <p:nvPr>
            <p:ph idx="2"/>
          </p:nvPr>
        </p:nvSpPr>
        <p:spPr>
          <a:xfrm>
            <a:off x="342900" y="2194560"/>
            <a:ext cx="2400300" cy="253428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1125" cap="none">
                <a:solidFill>
                  <a:srgbClr val="FFFFFF"/>
                </a:solidFill>
              </a:defRPr>
            </a:lvl1pPr>
            <a:lvl2pPr marL="342900" indent="0">
              <a:buNone/>
              <a:defRPr sz="900" cap="none"/>
            </a:lvl2pPr>
            <a:lvl3pPr marL="685800" indent="0">
              <a:buNone/>
              <a:defRPr sz="750" cap="none"/>
            </a:lvl3pPr>
            <a:lvl4pPr marL="1028700" indent="0">
              <a:buNone/>
              <a:defRPr sz="675" cap="none"/>
            </a:lvl4pPr>
            <a:lvl5pPr marL="1371600" indent="0">
              <a:buNone/>
              <a:defRPr sz="675" cap="none"/>
            </a:lvl5pPr>
            <a:lvl6pPr marL="1714500" indent="0">
              <a:buNone/>
              <a:defRPr sz="675" cap="none"/>
            </a:lvl6pPr>
            <a:lvl7pPr marL="2057400" indent="0">
              <a:buNone/>
              <a:defRPr sz="675" cap="none"/>
            </a:lvl7pPr>
            <a:lvl8pPr marL="2400300" indent="0">
              <a:buNone/>
              <a:defRPr sz="675" cap="none"/>
            </a:lvl8pPr>
            <a:lvl9pPr marL="2743200" indent="0">
              <a:buNone/>
              <a:defRPr sz="675" cap="none"/>
            </a:lvl9pPr>
          </a:lstStyle>
          <a:p>
            <a:r>
              <a:rPr lang="it-IT" cap="none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gIAAM4dAAA7DgAAfR8AABAAAAAmAAAACAAAAAGAAAAAAAAA"/>
              </a:ext>
            </a:extLst>
          </p:cNvSpPr>
          <p:nvPr>
            <p:ph type="dt" sz="half" idx="10"/>
          </p:nvPr>
        </p:nvSpPr>
        <p:spPr>
          <a:xfrm>
            <a:off x="349250" y="4845050"/>
            <a:ext cx="1964055" cy="273685"/>
          </a:xfrm>
        </p:spPr>
        <p:txBody>
          <a:bodyPr/>
          <a:lstStyle>
            <a:lvl1pPr algn="l">
              <a:defRPr lang="en-US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4B15FEB7-F9A6-4008-E8AD-0F5DB0E31E5A}" type="datetime1">
              <a:rPr lang="it-IT" cap="none"/>
              <a:t>23/04/2024</a:t>
            </a:fld>
            <a:endParaRPr lang="it-IT" cap="none"/>
          </a:p>
        </p:txBody>
      </p:sp>
      <p:sp>
        <p:nvSpPr>
          <p:cNvPr id="8" name="Foot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hYAAM4dAACYKwAAfR8AABAAAAAmAAAACAAAAAGAAAAAAAAA"/>
              </a:ext>
            </a:extLst>
          </p:cNvSpPr>
          <p:nvPr>
            <p:ph type="ftr" sz="quarter" idx="11"/>
          </p:nvPr>
        </p:nvSpPr>
        <p:spPr>
          <a:xfrm>
            <a:off x="3600450" y="4845050"/>
            <a:ext cx="3486150" cy="273685"/>
          </a:xfrm>
        </p:spPr>
        <p:txBody>
          <a:bodyPr/>
          <a:lstStyle>
            <a:lvl1pPr algn="l">
              <a:defRPr lang="en-US" cap="all">
                <a:solidFill>
                  <a:schemeClr val="tx2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 lang="it-IT" cap="all"/>
          </a:p>
        </p:txBody>
      </p:sp>
      <p:sp>
        <p:nvSpPr>
          <p:cNvPr id="9" name="Slide Number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cap="none">
                <a:solidFill>
                  <a:schemeClr val="tx2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1A8179F9-B7F7-D48F-B939-41DA37774F14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CEhIQB/f38AAAAAA8zMzADAwP8Af39/AAAAAAAAAAAAAAAAAAAAAAAAAAAAIQAAABgAAAAUAAAAAAAAANoWAAA8OAAApB8AABAAAAAmAAAACAAAAP//////////"/>
              </a:ext>
            </a:extLst>
          </p:cNvSpPr>
          <p:nvPr/>
        </p:nvSpPr>
        <p:spPr>
          <a:xfrm>
            <a:off x="0" y="3714750"/>
            <a:ext cx="9141460" cy="142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CEhIQB/f38AAAAAA8zMzADAwP8Af39/AAAAAAAAAAAAAAAAAAAAAAAAAAAAIQAAABgAAAAUAAAAAAAAAK0WAAA8OAAA+RYAABAAAAAmAAAACAAAAP//////////"/>
              </a:ext>
            </a:extLst>
          </p:cNvSpPr>
          <p:nvPr/>
        </p:nvSpPr>
        <p:spPr>
          <a:xfrm>
            <a:off x="0" y="3686175"/>
            <a:ext cx="9141460" cy="48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AAAAACQAAAAA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GoXAAC5MwAANhsAABAAAAAmAAAACAAAAD2gAAAAAAAA"/>
              </a:ext>
            </a:extLst>
          </p:cNvSpPr>
          <p:nvPr>
            <p:ph type="title"/>
          </p:nvPr>
        </p:nvSpPr>
        <p:spPr>
          <a:xfrm>
            <a:off x="822960" y="3806190"/>
            <a:ext cx="7585075" cy="617220"/>
          </a:xfrm>
        </p:spPr>
        <p:txBody>
          <a:bodyPr vert="horz" wrap="square" lIns="91440" tIns="0" rIns="91440" bIns="0" numCol="1" spcCol="215900" anchor="b">
            <a:prstTxWarp prst="textNoShape">
              <a:avLst/>
            </a:prstTxWarp>
          </a:bodyPr>
          <a:lstStyle>
            <a:lvl1pPr>
              <a:defRPr sz="2700" b="0" cap="none">
                <a:solidFill>
                  <a:srgbClr val="FFFFFF"/>
                </a:solidFill>
              </a:defRPr>
            </a:lvl1pPr>
          </a:lstStyle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Picture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C0AAAAA0AIAANACAAAAAAAASAAAAAAAAAAAAAAAAAAAAAEAAABQAAAAAAAAAAAA4D8AAAAAAADgPwAAAAAAAOA/AAAAAAAA4D8AAAAAAADgPwAAAAAAAOA/AAAAAAAA4D8AAAAAAADgPwAAAAAAAOA/AAAAAAAA4D8CAAAAjAAAAAEAAAACAAAA////AP///wgAAAAAAAAAANkalydGBe4IyBfdcPq6LQgB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AOAAArRYAABAAAAAmAAAACAAAABWAAAB/AAAA"/>
              </a:ext>
            </a:extLst>
          </p:cNvSpPr>
          <p:nvPr>
            <p:ph type="pic" idx="1"/>
          </p:nvPr>
        </p:nvSpPr>
        <p:spPr>
          <a:xfrm>
            <a:off x="0" y="0"/>
            <a:ext cx="9144000" cy="3686175"/>
          </a:xfrm>
          <a:blipFill>
            <a:blip r:embed="rId2"/>
            <a:srcRect/>
            <a:stretch/>
          </a:blipFill>
        </p:spPr>
        <p:txBody>
          <a:bodyPr vert="horz" wrap="square" lIns="457200" tIns="457200" rIns="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2400" cap="none">
                <a:solidFill>
                  <a:schemeClr val="bg1"/>
                </a:solidFill>
              </a:defRPr>
            </a:lvl1pPr>
            <a:lvl2pPr marL="342900" indent="0">
              <a:buNone/>
              <a:defRPr sz="2100" cap="none"/>
            </a:lvl2pPr>
            <a:lvl3pPr marL="685800" indent="0">
              <a:buNone/>
              <a:defRPr sz="1800" cap="none"/>
            </a:lvl3pPr>
            <a:lvl4pPr marL="1028700" indent="0">
              <a:buNone/>
              <a:defRPr sz="1500" cap="none"/>
            </a:lvl4pPr>
            <a:lvl5pPr marL="1371600" indent="0">
              <a:buNone/>
              <a:defRPr sz="1500" cap="none"/>
            </a:lvl5pPr>
            <a:lvl6pPr marL="1714500" indent="0">
              <a:buNone/>
              <a:defRPr sz="1500" cap="none"/>
            </a:lvl6pPr>
            <a:lvl7pPr marL="2057400" indent="0">
              <a:buNone/>
              <a:defRPr sz="1500" cap="none"/>
            </a:lvl7pPr>
            <a:lvl8pPr marL="2400300" indent="0">
              <a:buNone/>
              <a:defRPr sz="1500" cap="none"/>
            </a:lvl8pPr>
            <a:lvl9pPr marL="2743200" indent="0">
              <a:buNone/>
              <a:defRPr sz="1500" cap="none"/>
            </a:lvl9pPr>
          </a:lstStyle>
          <a:p>
            <a:r>
              <a:rPr lang="it-IT" cap="none"/>
              <a:t>Fare clic sull'icona per inserire un'immagine</a:t>
            </a:r>
            <a:endParaRPr lang="en-US" cap="none"/>
          </a:p>
        </p:txBody>
      </p:sp>
      <p:sp>
        <p:nvSpPr>
          <p:cNvPr id="6" name="Tex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AAAAACQ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EEbAAC5MwAA/x0AABAAAAAmAAAACAAAAD2gAAAAAAAA"/>
              </a:ext>
            </a:extLst>
          </p:cNvSpPr>
          <p:nvPr>
            <p:ph idx="2"/>
          </p:nvPr>
        </p:nvSpPr>
        <p:spPr>
          <a:xfrm>
            <a:off x="822960" y="4430395"/>
            <a:ext cx="7585075" cy="445770"/>
          </a:xfrm>
        </p:spPr>
        <p:txBody>
          <a:bodyPr vert="horz" wrap="square" lIns="91440" tIns="0" rIns="91440" bIns="0" numCol="1" spcCol="215900" anchor="t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 cap="none">
                <a:solidFill>
                  <a:srgbClr val="FFFFFF"/>
                </a:solidFill>
              </a:defRPr>
            </a:lvl1pPr>
            <a:lvl2pPr marL="342900" indent="0">
              <a:buNone/>
              <a:defRPr sz="900" cap="none"/>
            </a:lvl2pPr>
            <a:lvl3pPr marL="685800" indent="0">
              <a:buNone/>
              <a:defRPr sz="750" cap="none"/>
            </a:lvl3pPr>
            <a:lvl4pPr marL="1028700" indent="0">
              <a:buNone/>
              <a:defRPr sz="675" cap="none"/>
            </a:lvl4pPr>
            <a:lvl5pPr marL="1371600" indent="0">
              <a:buNone/>
              <a:defRPr sz="675" cap="none"/>
            </a:lvl5pPr>
            <a:lvl6pPr marL="1714500" indent="0">
              <a:buNone/>
              <a:defRPr sz="675" cap="none"/>
            </a:lvl6pPr>
            <a:lvl7pPr marL="2057400" indent="0">
              <a:buNone/>
              <a:defRPr sz="675" cap="none"/>
            </a:lvl7pPr>
            <a:lvl8pPr marL="2400300" indent="0">
              <a:buNone/>
              <a:defRPr sz="675" cap="none"/>
            </a:lvl8pPr>
            <a:lvl9pPr marL="2743200" indent="0">
              <a:buNone/>
              <a:defRPr sz="675" cap="none"/>
            </a:lvl9pPr>
          </a:lstStyle>
          <a:p>
            <a:r>
              <a:rPr lang="it-IT" cap="none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1A8233AD-E3F7-D7C5-B93A-15907D744F40}" type="datetime1">
              <a:rPr lang="it-IT" cap="none"/>
              <a:t>23/04/2024</a:t>
            </a:fld>
            <a:endParaRPr lang="it-IT" cap="none"/>
          </a:p>
        </p:txBody>
      </p:sp>
      <p:sp>
        <p:nvSpPr>
          <p:cNvPr id="8" name="Foot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it-IT" cap="all"/>
          </a:p>
        </p:txBody>
      </p:sp>
      <p:sp>
        <p:nvSpPr>
          <p:cNvPr id="9" name="Slide Number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OC94L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50AD7BD8-96BD-F88D-F315-60D8355B0535}" type="slidenum">
              <a:rPr lang="it-IT" cap="none"/>
              <a:t>‹N›</a:t>
            </a:fld>
            <a:endParaRPr lang="it-IT" cap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wEkIDf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EC3Hy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EkIBv///wEAAAAAAAAAAAAAAAAAAAAAAAAAAAAAAAAAAAAAAAAAACEhIQB/f38A9WYXA8zMzADAwP8Af39/AAAAAAAAAAAAAAAAAAAAAAAAAAAAIQAAABgAAAAUAAAAAAAAAIgdAABAOAAApB8AABAAAAAmAAAACAAAAP//////////"/>
              </a:ext>
            </a:extLst>
          </p:cNvSpPr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sp>
      <p:sp>
        <p:nvSpPr>
          <p:cNvPr id="3" name="Rectangle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AAAAAAAAAAAEAAABQAAAAAAAAAAAA4D8AAAAAAADgPwAAAAAAAOA/AAAAAAAA4D8AAAAAAADgPwAAAAAAAOA/AAAAAAAA4D8AAAAAAADgPwAAAAAAAOA/AAAAAAAA4D8CAAAAjAAAAAEAAAAAAAAALCwsDP///wgAAAAAAAAAAAAAAAAAAAAAAAAAAAAAAAAAAAAAZAAAAAEAAABAAAAAAAAAAAAAAAAAAAAAAAAAAAAAAAAAAAAAAAAAAAAAAAAAAAAAAAAAAAAAAAAAAAAAAAAAAAAAAAAAAAAAAAAAAAAAAAAAAAAAAAAAAAAAAAAAAAAAFAAAADwAAAAAAAAAAAAAACEhIQAZ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DBWzt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LCwsBf///wEAAAAAAAAAAAAAAAAAAAAAAAAAAAAAAAAAAAAAAAAAACEhIQB/f38A9WYXA8zMzADAwP8Af39/AAAAAAAAAAAAAAAAAAAAAAAAAAAAIQAAABgAAAAUAAAAAAAAADkdAABAOAAAhx0AABAAAAAmAAAACAAAAP//////////"/>
              </a:ext>
            </a:extLst>
          </p:cNvSpPr>
          <p:nvPr/>
        </p:nvSpPr>
        <p:spPr>
          <a:xfrm>
            <a:off x="0" y="4750435"/>
            <a:ext cx="9144000" cy="495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sp>
      <p:sp>
        <p:nvSpPr>
          <p:cNvPr id="4" name="Title Placeholder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FMBAAB4MwAABAgAABAAAAAmAAAACAAAAL8vAAD/HwAA"/>
              </a:ext>
            </a:extLst>
          </p:cNvSpPr>
          <p:nvPr>
            <p:ph type="title"/>
          </p:nvPr>
        </p:nvSpPr>
        <p:spPr>
          <a:xfrm>
            <a:off x="822960" y="215265"/>
            <a:ext cx="7543800" cy="10877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rPr lang="it-IT" cap="none"/>
              <a:t>Fare clic per modificare lo stile del titolo</a:t>
            </a:r>
            <a:endParaRPr lang="en-US" cap="none"/>
          </a:p>
        </p:txBody>
      </p:sp>
      <p:sp>
        <p:nvSpPr>
          <p:cNvPr id="5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AAAAAEgAAAAA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C8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IQIAAB4MwAAFBsAABAAAAAmAAAACAAAAD8vAAD/HwAA"/>
              </a:ext>
            </a:extLst>
          </p:cNvSpPr>
          <p:nvPr>
            <p:ph type="body" idx="1"/>
          </p:nvPr>
        </p:nvSpPr>
        <p:spPr>
          <a:xfrm>
            <a:off x="822960" y="1384300"/>
            <a:ext cx="7543800" cy="3017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spcCol="215900" anchor="t">
            <a:prstTxWarp prst="textNoShape">
              <a:avLst/>
            </a:prstTxWarp>
          </a:bodyPr>
          <a:lstStyle/>
          <a:p>
            <a:r>
              <a:rPr lang="it-IT" cap="none"/>
              <a:t>Fare clic per modificare stili del testo dello schema</a:t>
            </a:r>
          </a:p>
          <a:p>
            <a:pPr lvl="1"/>
            <a:r>
              <a:rPr lang="it-IT" cap="none"/>
              <a:t>Secondo livello</a:t>
            </a:r>
          </a:p>
          <a:p>
            <a:pPr lvl="2"/>
            <a:r>
              <a:rPr lang="it-IT" kern="1" cap="none"/>
              <a:t>Terzo livello</a:t>
            </a:r>
          </a:p>
          <a:p>
            <a:pPr lvl="3"/>
            <a:r>
              <a:rPr lang="it-IT" kern="1" cap="none"/>
              <a:t>Quarto livello</a:t>
            </a:r>
          </a:p>
          <a:p>
            <a:pPr lvl="4"/>
            <a:r>
              <a:rPr lang="it-IT" kern="1" cap="none"/>
              <a:t>Quinto livello</a:t>
            </a:r>
            <a:endParaRPr lang="en-US" kern="1" cap="none"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GljZU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AUAAM4dAAB4EAAAfR8AABAAAAAmAAAACAAAAL+PAAD/HwAA"/>
              </a:ext>
            </a:extLst>
          </p:cNvSpPr>
          <p:nvPr>
            <p:ph type="dt" sz="half" idx="2"/>
          </p:nvPr>
        </p:nvSpPr>
        <p:spPr>
          <a:xfrm>
            <a:off x="822960" y="4845050"/>
            <a:ext cx="1854200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en-US" sz="675" cap="none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75CF984F-0198-9A6E-D677-F73BD63920A2}" type="datetime1">
              <a:rPr lang="it-IT" cap="none"/>
              <a:t>23/04/2024</a:t>
            </a:fld>
            <a:endParaRPr lang="it-IT" cap="none"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GlkZX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hEAAM4dAABCJwAAfR8AABAAAAAmAAAACAAAAL+PAAD/HwAA"/>
              </a:ext>
            </a:extLst>
          </p:cNvSpPr>
          <p:nvPr>
            <p:ph type="ftr" sz="quarter" idx="3"/>
          </p:nvPr>
        </p:nvSpPr>
        <p:spPr>
          <a:xfrm>
            <a:off x="2764790" y="4845050"/>
            <a:ext cx="3616960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en-US" sz="675" cap="all" baseline="0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 lang="it-IT" cap="all"/>
          </a:p>
        </p:txBody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S0AAM4dAAC7MwAAfR8AABAAAAAmAAAACAAAAL+PAAD/HwAA"/>
              </a:ext>
            </a:extLst>
          </p:cNvSpPr>
          <p:nvPr>
            <p:ph type="sldNum" sz="quarter" idx="4"/>
          </p:nvPr>
        </p:nvSpPr>
        <p:spPr>
          <a:xfrm>
            <a:off x="7425055" y="4845050"/>
            <a:ext cx="984250" cy="273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en-US" sz="785" cap="none">
                <a:solidFill>
                  <a:srgbClr val="FFFFFF"/>
                </a:solidFill>
              </a:defRPr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738181CD-839E-D477-D039-7522CF772620}" type="slidenum">
              <a:rPr lang="it-IT" cap="none"/>
              <a:t>‹N›</a:t>
            </a:fld>
            <a:endParaRPr lang="it-IT" cap="none"/>
          </a:p>
        </p:txBody>
      </p:sp>
      <p:sp>
        <p:nvSpPr>
          <p:cNvPr id="9" name="Straight Connector 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WVlQAK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C9yZ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JWVlQB/f38A9WYXA8zMzADAwP8Af39/AAAAAAAAAAAAAAAAAAAAAAAAAAAAIQAAABgAAAAUAAAAggUAAAUIAAB+MwAABQgAABAAAAAmAAAACAAAAP//////////"/>
              </a:ext>
            </a:extLst>
          </p:cNvSpPr>
          <p:nvPr/>
        </p:nvSpPr>
        <p:spPr>
          <a:xfrm>
            <a:off x="895350" y="1303655"/>
            <a:ext cx="7475220" cy="0"/>
          </a:xfrm>
          <a:prstGeom prst="line">
            <a:avLst/>
          </a:prstGeom>
          <a:noFill/>
          <a:ln w="6350" cap="flat" cmpd="sng" algn="ctr">
            <a:solidFill>
              <a:srgbClr val="959595"/>
            </a:solidFill>
            <a:prstDash val="solid"/>
            <a:headEnd type="none"/>
            <a:tailEnd type="none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</p:sldLayoutIdLst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hf sldNum="0" hdr="0" ftr="0" dt="0"/>
  <p:txStyles>
    <p:titleStyle>
      <a:lvl1pPr marL="0" marR="0" indent="0" algn="l" defTabSz="685800">
        <a:lnSpc>
          <a:spcPct val="85000"/>
        </a:lnSpc>
        <a:spcBef>
          <a:spcPts val="0"/>
        </a:spcBef>
        <a:spcAft>
          <a:spcPts val="0"/>
        </a:spcAft>
        <a:buNone/>
        <a:tabLst/>
        <a:defRPr sz="3600" b="0" i="0" u="none" strike="noStrike" kern="1" cap="none" spc="0" baseline="0">
          <a:solidFill>
            <a:srgbClr val="5F5F5F"/>
          </a:solidFill>
          <a:effectLst/>
          <a:latin typeface="Calibri Light" charset="0"/>
          <a:ea typeface="Calibri Light" charset="0"/>
          <a:cs typeface="Calibri Light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rgbClr val="000000"/>
          </a:solidFill>
          <a:effectLst/>
          <a:latin typeface="Arial" pitchFamily="1" charset="0"/>
          <a:ea typeface="Arial" pitchFamily="1" charset="0"/>
          <a:cs typeface="Arial" pitchFamily="1" charset="0"/>
        </a:defRPr>
      </a:lvl9pPr>
    </p:titleStyle>
    <p:bodyStyle>
      <a:lvl1pPr marL="68580" marR="0" indent="-68580" algn="l" defTabSz="685800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Tx/>
        <a:buFont typeface="Calibri" pitchFamily="2" charset="0"/>
        <a:buChar char=" "/>
        <a:tabLst/>
        <a:defRPr sz="1500" b="0" i="0" u="none" strike="noStrike" kern="1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28829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350" b="0" i="0" u="none" strike="noStrike" kern="1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42545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56261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699770" marR="0" indent="-13716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824865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974725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1125220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1275080" marR="0" indent="-171450" algn="l" defTabSz="68580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Tx/>
        <a:buFont typeface="Calibri" pitchFamily="2" charset="0"/>
        <a:buChar char="◦"/>
        <a:tabLst/>
        <a:defRPr sz="1050" b="0" i="0" u="none" strike="noStrike" kern="400000" cap="none" spc="0" baseline="0">
          <a:solidFill>
            <a:srgbClr val="5F5F5F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3429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6858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0287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3716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17145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0574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24003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27432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35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j_3bmfAyag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TAEAAJMEAABVNgAAmQ8AABAAAAAmAAAACAAAAD0wAAAAAAAA"/>
              </a:ext>
            </a:extLst>
          </p:cNvSpPr>
          <p:nvPr>
            <p:ph type="ctrTitle"/>
          </p:nvPr>
        </p:nvSpPr>
        <p:spPr>
          <a:xfrm>
            <a:off x="210820" y="743585"/>
            <a:ext cx="8621395" cy="179197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cap="none" dirty="0"/>
              <a:t>LA TUTELA DEL PAZIENTE A TUTELA DEL CHIRURGO </a:t>
            </a:r>
          </a:p>
        </p:txBody>
      </p:sp>
      <p:sp>
        <p:nvSpPr>
          <p:cNvPr id="3" name="Google Shape;55;p1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AAAAAMQaAABqNAAApB8AABAAAAAmAAAACAAAAD0wAAAAAAAA"/>
              </a:ext>
            </a:extLst>
          </p:cNvSpPr>
          <p:nvPr>
            <p:ph type="subTitle" idx="1"/>
          </p:nvPr>
        </p:nvSpPr>
        <p:spPr>
          <a:xfrm>
            <a:off x="0" y="4351020"/>
            <a:ext cx="8520430" cy="79248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magine 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G6T4ZRMAAAAlAAAAEQAAAC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KkBAAA2FQAAmx8AADMa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3448050"/>
            <a:ext cx="4867910" cy="8108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magine 4"/>
          <p:cNvPic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G6T4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IwiAAAsFAAAHDMAADMa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615940" y="3279140"/>
            <a:ext cx="2692400" cy="9798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GESTIONE DEL POST OPERATORIO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cap="none" noProof="1"/>
            </a:pPr>
            <a:endParaRPr lang="it-IT" dirty="0"/>
          </a:p>
          <a:p>
            <a:pPr marL="0" indent="0">
              <a:buNone/>
              <a:defRPr cap="none" noProof="1"/>
            </a:pPr>
            <a:r>
              <a:rPr lang="it-IT" sz="2000" b="1" dirty="0"/>
              <a:t>                     COMPLICANZA</a:t>
            </a:r>
          </a:p>
          <a:p>
            <a:pPr marL="0" indent="0">
              <a:buNone/>
              <a:defRPr cap="none" noProof="1"/>
            </a:pPr>
            <a:r>
              <a:rPr lang="it-IT" sz="1600" dirty="0"/>
              <a:t>          </a:t>
            </a:r>
            <a:r>
              <a:rPr lang="it-IT" sz="1600" u="sng" dirty="0"/>
              <a:t>Come indirizzare il paziente critico </a:t>
            </a:r>
          </a:p>
          <a:p>
            <a:pPr marL="0" indent="0">
              <a:buNone/>
              <a:defRPr cap="none" noProof="1"/>
            </a:pPr>
            <a:r>
              <a:rPr lang="it-IT" sz="1600" dirty="0"/>
              <a:t> ADEGUATEZZA DELLA STRUTTURA CHE POSSA GESTIRE UN </a:t>
            </a:r>
          </a:p>
          <a:p>
            <a:pPr marL="0" indent="0">
              <a:buNone/>
              <a:defRPr cap="none" noProof="1"/>
            </a:pPr>
            <a:r>
              <a:rPr lang="it-IT" sz="1600" dirty="0"/>
              <a:t> LA CRITICITA’ CHE DERIVA DA UN INTERVENTO BARIATRICO </a:t>
            </a:r>
          </a:p>
          <a:p>
            <a:r>
              <a:rPr lang="it-IT" sz="1600" u="sng" dirty="0"/>
              <a:t>Es.» Non forniva i contatti di suoi collaboratori </a:t>
            </a:r>
          </a:p>
          <a:p>
            <a:r>
              <a:rPr lang="it-IT" sz="1600" u="sng" dirty="0"/>
              <a:t>o di personale qualificato che potessero ravvisare</a:t>
            </a:r>
          </a:p>
          <a:p>
            <a:r>
              <a:rPr lang="it-IT" sz="1600" u="sng" dirty="0"/>
              <a:t> l’insorgenza e l’importanza dei sintomi «</a:t>
            </a:r>
          </a:p>
        </p:txBody>
      </p:sp>
      <p:pic>
        <p:nvPicPr>
          <p:cNvPr id="1026" name="Picture 2" descr="Quanto costa un giorno in ospedale - Indiscre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95" y="2254027"/>
            <a:ext cx="3040767" cy="20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DAMAAG0BAAAaNgAAgwkAAAAAAAAmAAAACAAAAAEgAAAAAAAA"/>
              </a:ext>
            </a:extLst>
          </p:cNvSpPr>
          <p:nvPr>
            <p:ph type="title"/>
          </p:nvPr>
        </p:nvSpPr>
        <p:spPr>
          <a:xfrm>
            <a:off x="495300" y="231775"/>
            <a:ext cx="8299450" cy="131445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algn="ctr"/>
            <a:r>
              <a:rPr lang="it-IT" b="1" dirty="0"/>
              <a:t>QUALE DOCUMENTAZIONE PER TUTELARE IL PAZIENTE E SE’ STESSI </a:t>
            </a:r>
            <a:endParaRPr lang="it-IT" sz="3200" b="1" cap="none" dirty="0"/>
          </a:p>
        </p:txBody>
      </p:sp>
      <p:cxnSp>
        <p:nvCxnSpPr>
          <p:cNvPr id="3" name="Connettore 2 4"/>
          <p:cNvCxn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CwsLAwoAAAAAQAAABQAAAAUAAAAFAAAAAEAAAAAAAAAZAAAAGQAAAACAAAAZAAAAGQAAAAVAAAAYAAAAAAAAAAAAAAADwAAACADAAAAAAAAAAAAAAEAAACgMgAAVgcAAKr4//8BAAAAAAAAAAEAAABkAAAAAAAAABQAAABAHwAAAAAAACYAAAAAAAAAwOD//wAAAAAmAAAAZAAAABYAAABMAAAAAQAAAAAAAAAIAAAAAAAAAAEAAAAAAAAAKAAAABwAAAAcAAAAZAAAAGQAAAAAAAAAzMzMAAAAAABQAAAAUAAAAGQAAABkAAAAAAAAABcAAAAUAAAAAAAAAAAAAAD/fwAA/38AAAAAAAAJAAAABAAAAAB/ERUeAAAAaAAAAAAAAAAAAAAAAAAAAAAAAAAAAAAAECcAABAnAAAAAAAAAAAAAAAAAAAAAAAAAAAAAAAAAAAAAAAAAAAAADw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CwsLAUAAAAAAAAAAMzMzADAwP8Af39/AAAAAAAAAAAAAAAAAAAAAAAAAAAAIQAAABgAAAAUAAAALBcAAFcdAABAFwAApB8AABAAAAAmAAAACAAAAP//////////"/>
              </a:ext>
            </a:extLst>
          </p:cNvCxnSpPr>
          <p:nvPr/>
        </p:nvCxnSpPr>
        <p:spPr>
          <a:xfrm>
            <a:off x="3766820" y="4769485"/>
            <a:ext cx="12700" cy="374015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headEnd type="none"/>
            <a:tailEnd type="triangle" w="med" len="med"/>
          </a:ln>
          <a:effectLst>
            <a:outerShdw blurRad="38100" dist="25145" dir="2700000" algn="br">
              <a:srgbClr val="000000">
                <a:alpha val="60000"/>
              </a:srgbClr>
            </a:outerShdw>
          </a:effectLst>
        </p:spPr>
      </p:cxnSp>
      <p:sp>
        <p:nvSpPr>
          <p:cNvPr id="4" name="Segnaposto testo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MAA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rwIAAHoIAAC/NgAADBsAAAAAAAAmAAAACAAAAP//////////"/>
              </a:ext>
            </a:extLst>
          </p:cNvSpPr>
          <p:nvPr/>
        </p:nvSpPr>
        <p:spPr>
          <a:xfrm>
            <a:off x="60512" y="1331259"/>
            <a:ext cx="8839013" cy="34382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91440" rIns="91440" bIns="91440" numCol="1" spcCol="215900" anchor="t"/>
          <a:lstStyle>
            <a:lvl1pPr marL="457200" indent="-3429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2" charset="0"/>
              <a:buChar char="●"/>
              <a:tabLst/>
              <a:defRPr sz="1500" kern="1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○"/>
              <a:tabLst/>
              <a:defRPr sz="1350" kern="1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■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●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○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■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●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○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■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pPr marL="0" indent="0" algn="ctr">
              <a:buNone/>
              <a:defRPr cap="none" noProof="1"/>
            </a:pPr>
            <a:r>
              <a:rPr lang="it-IT" sz="2000" b="1" u="sng" dirty="0"/>
              <a:t>CONSENSO INFORMATO</a:t>
            </a:r>
          </a:p>
          <a:p>
            <a:pPr marL="0" indent="0">
              <a:buNone/>
              <a:defRPr cap="none" noProof="1"/>
            </a:pPr>
            <a:endParaRPr lang="it-IT" dirty="0"/>
          </a:p>
          <a:p>
            <a:pPr marL="0" indent="0">
              <a:buNone/>
              <a:defRPr cap="none" noProof="1"/>
            </a:pPr>
            <a:r>
              <a:rPr lang="it-IT" dirty="0"/>
              <a:t>-NATURA DELL’INTERVENTO O DELL’ESAME (anche di una modifica in corso di intervento) </a:t>
            </a:r>
          </a:p>
          <a:p>
            <a:pPr marL="0" indent="0">
              <a:buNone/>
              <a:defRPr cap="none" noProof="1"/>
            </a:pPr>
            <a:endParaRPr lang="it-IT" dirty="0"/>
          </a:p>
          <a:p>
            <a:pPr marL="0" indent="0">
              <a:buNone/>
              <a:defRPr cap="none" noProof="1"/>
            </a:pPr>
            <a:r>
              <a:rPr lang="it-IT" dirty="0"/>
              <a:t>-PORTATA E ESTENSIONE DELL’INTERVENTO O DELL’ESAME </a:t>
            </a:r>
          </a:p>
          <a:p>
            <a:pPr marL="0" indent="0">
              <a:buNone/>
              <a:defRPr cap="none" noProof="1"/>
            </a:pPr>
            <a:endParaRPr lang="it-IT" dirty="0"/>
          </a:p>
          <a:p>
            <a:pPr marL="0" indent="0">
              <a:buNone/>
              <a:defRPr cap="none" noProof="1"/>
            </a:pPr>
            <a:r>
              <a:rPr lang="it-IT" dirty="0"/>
              <a:t>-RISCHI CHE COMPORTA ANCHE SE RIDOTTI</a:t>
            </a:r>
          </a:p>
          <a:p>
            <a:pPr marL="0" indent="0">
              <a:buNone/>
              <a:defRPr cap="none" noProof="1"/>
            </a:pPr>
            <a:endParaRPr lang="it-IT" dirty="0"/>
          </a:p>
          <a:p>
            <a:pPr marL="0" indent="0">
              <a:buNone/>
              <a:defRPr cap="none" noProof="1"/>
            </a:pPr>
            <a:endParaRPr lang="it-IT" dirty="0"/>
          </a:p>
          <a:p>
            <a:pPr marL="0" indent="0">
              <a:buNone/>
              <a:defRPr cap="none" noProof="1"/>
            </a:pPr>
            <a:r>
              <a:rPr lang="it-IT" dirty="0"/>
              <a:t>-POSSIBILITA’ DI AVERE I MEDESIMI RISULTATI ATTRAVERSO </a:t>
            </a:r>
          </a:p>
          <a:p>
            <a:pPr marL="0" indent="0">
              <a:buNone/>
              <a:defRPr cap="none" noProof="1"/>
            </a:pPr>
            <a:r>
              <a:rPr lang="it-IT" dirty="0"/>
              <a:t>ALTRO INTERVENTO  (CASS CIV 364/97-Cassaz </a:t>
            </a:r>
            <a:r>
              <a:rPr lang="it-IT" dirty="0" err="1"/>
              <a:t>Civ</a:t>
            </a:r>
            <a:r>
              <a:rPr lang="it-IT" dirty="0"/>
              <a:t> 10014/94)</a:t>
            </a:r>
          </a:p>
          <a:p>
            <a:pPr marL="0" indent="0">
              <a:buNone/>
              <a:defRPr cap="none" noProof="1"/>
            </a:pPr>
            <a:endParaRPr lang="it-IT" dirty="0"/>
          </a:p>
          <a:p>
            <a:pPr marL="0" indent="0">
              <a:buNone/>
              <a:defRPr cap="none" noProof="1"/>
            </a:pPr>
            <a:r>
              <a:rPr lang="it-IT" dirty="0"/>
              <a:t>-EVENTUALI INADEGUATEZZE DELLA STRUTTURA (Cass.11316/2003</a:t>
            </a:r>
          </a:p>
          <a:p>
            <a:pPr marL="0" indent="0">
              <a:buNone/>
              <a:defRPr cap="none" noProof="1"/>
            </a:pPr>
            <a:endParaRPr lang="it-IT" dirty="0"/>
          </a:p>
          <a:p>
            <a:pPr marL="0" indent="0">
              <a:buNone/>
              <a:defRPr cap="none" noProof="1"/>
            </a:pPr>
            <a:endParaRPr lang="it-IT" dirty="0"/>
          </a:p>
          <a:p>
            <a:pPr marL="0" indent="0">
              <a:buNone/>
              <a:defRPr cap="none" noProof="1"/>
            </a:pPr>
            <a:endParaRPr lang="it-IT" dirty="0"/>
          </a:p>
          <a:p>
            <a:pPr marL="0" indent="0">
              <a:buNone/>
              <a:defRPr cap="none" noProof="1"/>
            </a:pPr>
            <a:endParaRPr lang="it-IT" dirty="0"/>
          </a:p>
          <a:p>
            <a:pPr marL="0" indent="0">
              <a:buNone/>
              <a:defRPr cap="none" noProof="1"/>
            </a:pPr>
            <a:endParaRPr lang="it-IT" dirty="0"/>
          </a:p>
          <a:p>
            <a:pPr marL="0" indent="0">
              <a:buNone/>
              <a:defRPr cap="none" noProof="1"/>
            </a:pPr>
            <a:endParaRPr dirty="0"/>
          </a:p>
        </p:txBody>
      </p:sp>
      <p:sp>
        <p:nvSpPr>
          <p:cNvPr id="5" name="Rettangolo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G6T4ZRMAAAAlAAAAZAAAAA0AAAAAkAAAAJAAAACQAAAAk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9WYXA8zMzADAwP8Af39/AAAAAAAAAAAAAAAAAAAAAAAAAAAAIQAAABgAAAAUAAAAZt///xYTAABn4///dxkAABAAAAAmAAAACAAAAP//////////"/>
              </a:ext>
            </a:extLst>
          </p:cNvSpPr>
          <p:nvPr/>
        </p:nvSpPr>
        <p:spPr>
          <a:xfrm flipH="1" flipV="1">
            <a:off x="-5299710" y="3102610"/>
            <a:ext cx="650875" cy="1036955"/>
          </a:xfrm>
          <a:prstGeom prst="rect">
            <a:avLst/>
          </a:prstGeom>
          <a:noFill/>
          <a:ln>
            <a:noFill/>
          </a:ln>
          <a:effectLst/>
        </p:spPr>
        <p:txBody>
          <a:bodyPr rot="10800000" vert="horz" wrap="square" lIns="91440" tIns="91440" rIns="91440" bIns="91440" numCol="1" spcCol="215900" anchor="t"/>
          <a:lstStyle>
            <a:lvl1pPr marL="457200" indent="-3429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2" charset="0"/>
              <a:buChar char="●"/>
              <a:tabLst/>
              <a:defRPr sz="1500" kern="1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1pPr>
            <a:lvl2pPr marL="9144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○"/>
              <a:tabLst/>
              <a:defRPr sz="1350" kern="1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2pPr>
            <a:lvl3pPr marL="13716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■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3pPr>
            <a:lvl4pPr marL="18288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●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4pPr>
            <a:lvl5pPr marL="22860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○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5pPr>
            <a:lvl6pPr marL="27432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■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6pPr>
            <a:lvl7pPr marL="32004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●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7pPr>
            <a:lvl8pPr marL="36576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○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8pPr>
            <a:lvl9pPr marL="4114800" indent="-317500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2" charset="0"/>
              <a:buChar char="■"/>
              <a:tabLst/>
              <a:defRPr sz="1050" kern="400000" cap="none">
                <a:solidFill>
                  <a:srgbClr val="5F5F5F"/>
                </a:solidFill>
                <a:latin typeface="Calibri" pitchFamily="2" charset="0"/>
                <a:ea typeface="Arial" pitchFamily="1" charset="0"/>
                <a:cs typeface="Arial" pitchFamily="1" charset="0"/>
              </a:defRPr>
            </a:lvl9pPr>
          </a:lstStyle>
          <a:p>
            <a:pPr marL="0" indent="0">
              <a:buNone/>
            </a:pPr>
            <a:endParaRPr cap="none" noProof="1"/>
          </a:p>
        </p:txBody>
      </p:sp>
      <p:pic>
        <p:nvPicPr>
          <p:cNvPr id="6" name="Immagine 10" descr="Come ottenere la cartella clinica - ABC Medicina Legale"/>
          <p:cNvPic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G6T4ZRMAAAAlAAAAEQAAAA0AAAAAkAAAAEgAAACQAAAASAAAAAAAAAAAAAAAAAAAAAEAAABQAAAAAAAAAAAA4D8AAAAAAADgPwAAAAAAAOA/AAAAAAAA4D8AAAAAAADgPwAAAAAAAOA/AAAAAAAA4D8AAAAAAADgPwAAAAAAAOA/AAAAAAAA4D8CAAAAjAAAAAAAAAAAAAAALCwsDP///wgAAAAAAAAAAAAAAAAAAAAAAAAAAAAAAAAAAAAAZAAAAAEAAABAAAAAAAAAAAAAAAAAAAAAAAAAAAAAAAAAAAAAAAAAAAAAAAAAAAAAAAAAAAAAAAAAAAAAAAAAAAAAAAAAAAAAAAAAAAAAAAAAAAAAAAAAAAAAAAAAAAAAFAAAADwAAAAAAAAAAAAAACwsLAkUAAAAAQAAABQAAAAUAAAAFAAAAAEAAAAAAAAAZAAAAGQAAAAAAAAAZAAAAGQAAAAVAAAAYAAAAAAAAAAAAAAADwAAACADAAAAAAAAAAAAAAEAAACgMgAAVgcAAKr4//8BAAAAf39/AAEAAABkAAAAAAAAABQAAABAHwAAAAAAACYAAAAAAAAAwOD//wAAAAAmAAAAZAAAABYAAABMAAAAAAAAAAAAAAAEAAAAAAAAAAEAAAD1ZhcKAAAAACgAAAAoAAAAZAAAAGQAAAAAAAAAzMzMAAAAAABQAAAAUAAAAGQAAABkAAAAAAAAAAcAAAA4AAAAAAAAAAAAAAAAAAAA////AAAAAAAAAAAATgAAAMcBAAAQAQ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CwsLAX///8BAAAAAAAAAAAAAAAAAAAAAAAAAAAAAAAAAAAAAAAAAAAsLCwCf39/APVmFwPMzMwAwMD/AH9/fwAAAAAAAAAAAAAAAAD///8AAAAAACEAAAAYAAAAFAAAAJBdAAAPMQAAgHAAAFQ+AAAQAAAAJgAAAAgAAAD//////////w=="/>
              </a:ext>
            </a:extLst>
          </p:cNvPicPr>
          <p:nvPr/>
        </p:nvPicPr>
        <p:blipFill>
          <a:blip r:embed="rId2"/>
          <a:srcRect l="780" t="4550" r="2720"/>
          <a:stretch>
            <a:fillRect/>
          </a:stretch>
        </p:blipFill>
        <p:spPr>
          <a:xfrm>
            <a:off x="15209520" y="7974965"/>
            <a:ext cx="3078480" cy="21570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 descr="Verifica il valore legale della tua firma digitale | 2C Solution Srl | La  tua azienda senza ca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67" y="2198738"/>
            <a:ext cx="2732256" cy="24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VALIDITA’ DEL CONSENSO DEL PAZIENTE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DEVE </a:t>
            </a:r>
            <a:r>
              <a:rPr lang="it-IT"/>
              <a:t>ESSERE </a:t>
            </a:r>
            <a:r>
              <a:rPr lang="it-IT" smtClean="0"/>
              <a:t>FIRMATO ANTICIPATAMENTE</a:t>
            </a:r>
            <a:endParaRPr lang="it-IT" dirty="0"/>
          </a:p>
          <a:p>
            <a:pPr marL="114300" indent="0">
              <a:buNone/>
            </a:pPr>
            <a:r>
              <a:rPr lang="it-IT" dirty="0"/>
              <a:t>DEVE ESSERE MANIFESTATO ESPLICITAMENTE AL SANITARIO </a:t>
            </a:r>
          </a:p>
          <a:p>
            <a:pPr marL="114300" indent="0">
              <a:buNone/>
            </a:pPr>
            <a:r>
              <a:rPr lang="it-IT" dirty="0"/>
              <a:t>DEVE PROVENIRE DA SOGGETTO CHE DISPONE DEL DIRITTO (maggiorenne capace )</a:t>
            </a:r>
          </a:p>
          <a:p>
            <a:pPr marL="114300" indent="0">
              <a:buNone/>
            </a:pPr>
            <a:r>
              <a:rPr lang="it-IT" dirty="0"/>
              <a:t>DEVE ESSERE DATO LIBERAMENTE E IMMUNE DA ERRORI </a:t>
            </a:r>
          </a:p>
          <a:p>
            <a:pPr marL="114300" indent="0">
              <a:buNone/>
            </a:pPr>
            <a:r>
              <a:rPr lang="it-IT" dirty="0"/>
              <a:t>PUO’ ESSERE SEMPRE REVOCATO </a:t>
            </a:r>
          </a:p>
          <a:p>
            <a:pPr marL="114300" indent="0">
              <a:buNone/>
            </a:pPr>
            <a:r>
              <a:rPr lang="it-IT" dirty="0"/>
              <a:t>DEVE ESSERE RICHIESTO PER OGNI TRATTAMENTO </a:t>
            </a:r>
          </a:p>
          <a:p>
            <a:pPr marL="114300" indent="0">
              <a:buNone/>
            </a:pPr>
            <a:r>
              <a:rPr lang="it-IT" dirty="0"/>
              <a:t>DEVE ESSERE PRECEDUTO DA INFORMAZINI CHIARE E COMPLETE</a:t>
            </a:r>
          </a:p>
          <a:p>
            <a:pPr marL="114300" indent="0">
              <a:buNone/>
            </a:pPr>
            <a:r>
              <a:rPr lang="it-IT" dirty="0"/>
              <a:t>DEVE ESSERE FORNITA ANCHE L’EVENTUALE ALTERNATIVA DIAGNOSTICA E TERAPEUTICA</a:t>
            </a:r>
          </a:p>
          <a:p>
            <a:pPr marL="114300" indent="0">
              <a:buNone/>
            </a:pPr>
            <a:r>
              <a:rPr lang="it-IT" dirty="0"/>
              <a:t>DEVE SPIEGARE I RISCHI E LA PERCENTUALE DI INCIDENZA ANCHE RISPETTO AL MANCATO TRATTAMENTO</a:t>
            </a:r>
          </a:p>
          <a:p>
            <a:pPr marL="114300" indent="0">
              <a:buNone/>
            </a:pPr>
            <a:r>
              <a:rPr lang="it-IT" dirty="0"/>
              <a:t>DEVE SPIEGARE LA CAPACITA’ DELLA STRUTTURA A INTERVENIRE SE NECESSARIO (</a:t>
            </a:r>
            <a:r>
              <a:rPr lang="it-IT" dirty="0" err="1"/>
              <a:t>es.Rianimazione</a:t>
            </a:r>
            <a:r>
              <a:rPr lang="it-IT" dirty="0"/>
              <a:t> ) 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1AED0D6-98DC-FB26-9216-6E739E58643B}" type="slidenum">
              <a:rPr lang="it-IT" cap="none" noProof="1" smtClean="0"/>
              <a:t>12</a:t>
            </a:fld>
            <a:endParaRPr lang="it-IT" cap="none" noProof="1"/>
          </a:p>
        </p:txBody>
      </p:sp>
    </p:spTree>
    <p:extLst>
      <p:ext uri="{BB962C8B-B14F-4D97-AF65-F5344CB8AC3E}">
        <p14:creationId xmlns:p14="http://schemas.microsoft.com/office/powerpoint/2010/main" val="29150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CORTE DEI CONTI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1784" y="1149474"/>
            <a:ext cx="5011741" cy="3146232"/>
          </a:xfrm>
        </p:spPr>
        <p:txBody>
          <a:bodyPr/>
          <a:lstStyle/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CASO DI CONSENSO INFORMATO STANDARD PREDISPOSTO DALL’AZIENDA OSPEDALIERA IL PM HA SOSTENUTO CHE «…L’ESISTENZA DI UN CONSENSO STANDARD DELL’AZIENDA </a:t>
            </a:r>
            <a:r>
              <a:rPr lang="it-IT" b="1" dirty="0"/>
              <a:t>NON ESIME </a:t>
            </a:r>
            <a:r>
              <a:rPr lang="it-IT" dirty="0"/>
              <a:t>L’OPERATORE DAL SEGNALARE I RISCHI CONRETAMENTE CONNESSI AL GESTO OPERATORIO ANCHE IN RELAZIONE AL TEATRO D’INTERVENTO ..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/>
              <a:t>E ANCORA </a:t>
            </a:r>
          </a:p>
          <a:p>
            <a:pPr marL="114300" indent="0">
              <a:buNone/>
            </a:pPr>
            <a:r>
              <a:rPr lang="it-IT" dirty="0"/>
              <a:t>«L’OPPORTUNITA’ CHE IL CONSENSO VENGA </a:t>
            </a:r>
          </a:p>
          <a:p>
            <a:pPr marL="114300" indent="0">
              <a:buNone/>
            </a:pPr>
            <a:r>
              <a:rPr lang="it-IT" dirty="0"/>
              <a:t> RINNOVATO E ACQUISITO ANCHE PER </a:t>
            </a:r>
          </a:p>
          <a:p>
            <a:pPr marL="114300" indent="0">
              <a:buNone/>
            </a:pPr>
            <a:r>
              <a:rPr lang="it-IT" dirty="0"/>
              <a:t>IL CAMBIAMENTO DI PROCEDURA </a:t>
            </a:r>
          </a:p>
          <a:p>
            <a:pPr marL="114300" indent="0">
              <a:buNone/>
            </a:pPr>
            <a:r>
              <a:rPr lang="it-IT" dirty="0"/>
              <a:t>IN SEDE INTRAOPERATORIA …»</a:t>
            </a:r>
          </a:p>
          <a:p>
            <a:pPr marL="11430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1AED0D6-98DC-FB26-9216-6E739E58643B}" type="slidenum">
              <a:rPr lang="it-IT" cap="none" noProof="1" smtClean="0"/>
              <a:t>13</a:t>
            </a:fld>
            <a:endParaRPr lang="it-IT" cap="none" noProof="1"/>
          </a:p>
        </p:txBody>
      </p:sp>
      <p:pic>
        <p:nvPicPr>
          <p:cNvPr id="1026" name="Picture 2" descr="Concorso Giustizia amministrativa: pubblicato bando da 168 posti. Ufficio  per il proces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26" y="1319981"/>
            <a:ext cx="3363160" cy="22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CARTELLA CLINICA : VALENZA CERTIFICATIVA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FINALITA’ PIANIFICAZIONE E VALUTAZIONE DELLE CURE CON VERIFICA DELL’RISPETTO AGLI STANDARD DI RIFERIMENTO</a:t>
            </a:r>
          </a:p>
          <a:p>
            <a:r>
              <a:rPr lang="it-IT" dirty="0"/>
              <a:t>VALUTAZIONE DELLA COMUNICAZIONE TRA SANITARI COINVOLTI NELL’ITER DIAGNOSTICO TERAPEUTICO </a:t>
            </a:r>
          </a:p>
          <a:p>
            <a:pPr marL="114300" indent="0">
              <a:buNone/>
            </a:pPr>
            <a:endParaRPr lang="it-IT" dirty="0"/>
          </a:p>
          <a:p>
            <a:r>
              <a:rPr lang="it-IT" dirty="0"/>
              <a:t>MAGGIORE ACCURATEZZA PRECISIONE E FACILITA’ DI IDENTIFICARE I SANITARI COINVOLTI</a:t>
            </a:r>
          </a:p>
          <a:p>
            <a:pPr marL="114300" indent="0">
              <a:buNone/>
            </a:pPr>
            <a:r>
              <a:rPr lang="it-IT" dirty="0"/>
              <a:t>                               </a:t>
            </a:r>
          </a:p>
          <a:p>
            <a:pPr marL="114300" indent="0">
              <a:buNone/>
            </a:pPr>
            <a:r>
              <a:rPr lang="it-IT" dirty="0"/>
              <a:t>                                LA RENDE STRUMENTO FORMIDABILE DI DIFESA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lang="en-US"/>
            </a:pPr>
            <a:fld id="{31AED0D6-98DC-FB26-9216-6E739E58643B}" type="slidenum">
              <a:rPr lang="it-IT" cap="none" noProof="1" smtClean="0"/>
              <a:t>14</a:t>
            </a:fld>
            <a:endParaRPr lang="it-IT" cap="none" noProof="1"/>
          </a:p>
        </p:txBody>
      </p:sp>
      <p:pic>
        <p:nvPicPr>
          <p:cNvPr id="2050" name="Picture 2" descr="La cartella clinica incompleta e la responsabilità del medico – SOS MEDI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4" y="3393742"/>
            <a:ext cx="6049656" cy="10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IMMEDESIMAZIONE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/>
          </a:p>
        </p:txBody>
      </p:sp>
      <p:pic>
        <p:nvPicPr>
          <p:cNvPr id="4" name="Elementi multimediali online 3" title="Un Medico, un Uomo">
            <a:hlinkClick r:id="" action="ppaction://media"/>
            <a:extLst>
              <a:ext uri="{FF2B5EF4-FFF2-40B4-BE49-F238E27FC236}">
                <a16:creationId xmlns="" xmlns:a16="http://schemas.microsoft.com/office/drawing/2014/main" id="{7E3E85C1-721F-C004-2FAD-9444E8963A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43864" y="1434663"/>
            <a:ext cx="4456271" cy="29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7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</a:t>
            </a:r>
            <a:r>
              <a:rPr lang="it-IT" b="1" dirty="0"/>
              <a:t>CHIRURGHI            RISK MANAGER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049" y="1455420"/>
            <a:ext cx="7953306" cy="328104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 </a:t>
            </a:r>
          </a:p>
          <a:p>
            <a:pPr marL="0" indent="0" algn="ctr">
              <a:buNone/>
            </a:pPr>
            <a:r>
              <a:rPr lang="it-IT" b="1" dirty="0"/>
              <a:t>I CHIRURGHI SONO RISK MANAGER DI LORO STESSI </a:t>
            </a:r>
          </a:p>
          <a:p>
            <a:pPr marL="0" indent="0">
              <a:buNone/>
            </a:pPr>
            <a:endParaRPr lang="it-IT" b="1" dirty="0"/>
          </a:p>
          <a:p>
            <a:r>
              <a:rPr lang="it-IT" dirty="0"/>
              <a:t>                 GESTIONE DEL RISCHIO NON SOLO PER EVITARE IL CONTENZIOSO </a:t>
            </a:r>
          </a:p>
          <a:p>
            <a:r>
              <a:rPr lang="it-IT" dirty="0"/>
              <a:t>                                                MA PER LA SICUREZZA DEI PAZIENTI </a:t>
            </a:r>
          </a:p>
          <a:p>
            <a:r>
              <a:rPr lang="it-IT" dirty="0"/>
              <a:t>                                                               </a:t>
            </a:r>
          </a:p>
          <a:p>
            <a:r>
              <a:rPr lang="it-IT" dirty="0"/>
              <a:t>                                                                     </a:t>
            </a:r>
            <a:r>
              <a:rPr lang="it-IT" b="1" dirty="0"/>
              <a:t>SCOPO </a:t>
            </a:r>
          </a:p>
          <a:p>
            <a:r>
              <a:rPr lang="it-IT" dirty="0"/>
              <a:t>  RIDURRE I RISCHI CONNESSI ALLA LORO ATTIVITA’ ANCHE ATTRAVERSO LA TUTELA DEI PAZIENTI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3374728" y="2006417"/>
            <a:ext cx="484632" cy="978408"/>
          </a:xfrm>
          <a:prstGeom prst="downArrow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3374728" y="2091937"/>
            <a:ext cx="484632" cy="978408"/>
          </a:xfrm>
          <a:prstGeom prst="downArrow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" name="AutoShape 2" descr="Le fonti di rischio – Aule Online by Profili Aziendali &amp; Part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Le fonti di rischio – Aule Online by Profili Aziendali &amp; Partn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6" descr="Le fonti di rischio – Aule Online by Profili Aziendali &amp; Partn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8" descr="Le fonti di rischio – Aule Online by Profili Aziendali &amp; Partner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8" name="Picture 10" descr="https://www.auleonline.it/wp-content/uploads/2024/03/le-fonti-di-risch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83" y="1904278"/>
            <a:ext cx="2027512" cy="20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QUALI STRUMENTI A PROPRIA TUTELA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u="sng" dirty="0"/>
              <a:t>RISPETTO DELLE  LINEE GUIDA </a:t>
            </a:r>
          </a:p>
          <a:p>
            <a:r>
              <a:rPr lang="it-IT" dirty="0"/>
              <a:t>-CHE SI BASANO SULLA LETTERATURA SCIENTIFICA E SULLA CASISTICA </a:t>
            </a:r>
          </a:p>
          <a:p>
            <a:r>
              <a:rPr lang="it-IT" dirty="0"/>
              <a:t>-CHE SONO STATE REDATTE PENSANDO AL MIGLIOR TRATTAMENTO PER IL PAZIENTE BARIATRICO</a:t>
            </a:r>
          </a:p>
          <a:p>
            <a:r>
              <a:rPr lang="it-IT" dirty="0"/>
              <a:t>-CHE TUTELANO IL PAZIENTE PERCHE’ SONO IN GRADO DI GIUSTIFICARE IL TRATTAMENTO</a:t>
            </a:r>
          </a:p>
          <a:p>
            <a:r>
              <a:rPr lang="it-IT" dirty="0"/>
              <a:t>-CHE TUTELANO VOI PERCHE’ GARANTISCONO LA</a:t>
            </a:r>
          </a:p>
          <a:p>
            <a:r>
              <a:rPr lang="it-IT" dirty="0"/>
              <a:t> CORRETTEZZA DELLA SCELTA E DEL TRATTAMENTO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2" descr="LINEE GUIDA - SIO Società Italiana Obe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79" y="2893060"/>
            <a:ext cx="2579543" cy="148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SCELTA DEL PAZIENTE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flipH="1">
            <a:off x="138147" y="1303020"/>
            <a:ext cx="8715106" cy="6157602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-INDICE BMI</a:t>
            </a:r>
          </a:p>
          <a:p>
            <a:r>
              <a:rPr lang="it-IT" dirty="0"/>
              <a:t>-COMORBIDITA’ </a:t>
            </a:r>
          </a:p>
          <a:p>
            <a:r>
              <a:rPr lang="it-IT" dirty="0"/>
              <a:t>-SITUAZIONE PSICOLOGICA </a:t>
            </a:r>
          </a:p>
          <a:p>
            <a:r>
              <a:rPr lang="it-IT" dirty="0"/>
              <a:t>-FINALITA’ DELL’INTERVENTO</a:t>
            </a:r>
          </a:p>
          <a:p>
            <a:r>
              <a:rPr lang="it-IT" dirty="0"/>
              <a:t>-OTTENIMENTO DEL RISULTATO </a:t>
            </a:r>
          </a:p>
          <a:p>
            <a:endParaRPr lang="it-IT" dirty="0"/>
          </a:p>
        </p:txBody>
      </p:sp>
      <p:pic>
        <p:nvPicPr>
          <p:cNvPr id="1026" name="Picture 2" descr="56.200+ Grasso Magro Foto stock, immagini e fotografie royalty-free -  iStock | Prima dopo, Piccolo, Pa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5115" y="1565903"/>
            <a:ext cx="2811716" cy="286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PERCORSI STANDARDIZZATI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5122" name="Picture 2" descr="Approccio Multidisciplinare - Endoscopia Bariatric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-1316" b="5755"/>
          <a:stretch/>
        </p:blipFill>
        <p:spPr bwMode="auto">
          <a:xfrm>
            <a:off x="6030553" y="1506457"/>
            <a:ext cx="2527968" cy="258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2364" y="1848536"/>
            <a:ext cx="5907418" cy="170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PROTOCOLLI DA RISPETTARE IN MANIERA UNIFORME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OGNI TIPOLOGIA DI INTERVENTO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OGNI SINTOMO CHE POSSA FAR SOSPETTARE UNA COMPLICANZA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04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CENTRI SPECIALIZZATI-ADEGUATEZZA DELLA STRUTTURA </a:t>
            </a:r>
            <a:endParaRPr lang="it-IT" dirty="0"/>
          </a:p>
        </p:txBody>
      </p:sp>
      <p:pic>
        <p:nvPicPr>
          <p:cNvPr id="4" name="Picture 2" descr="Chirurgia dell'obesità | Dr. Andrea Peri Chirurgo | Pavi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164" b="54099"/>
          <a:stretch/>
        </p:blipFill>
        <p:spPr bwMode="auto">
          <a:xfrm>
            <a:off x="5952322" y="1803060"/>
            <a:ext cx="3295309" cy="9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0.gstatic.com/images?q=tbn:ANd9GcQu00CNH7ip4BwPRIATp5wGSbyyG1YxQTni8ow_K7IQUZGPbSE3Q1qWsjLpuvhP8dIbomc&amp;usqp=CA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t="21112" r="1" b="47722"/>
          <a:stretch/>
        </p:blipFill>
        <p:spPr bwMode="auto">
          <a:xfrm>
            <a:off x="4399815" y="3441570"/>
            <a:ext cx="2986603" cy="87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COB - Società Italiana di Chirurgia dell'OBesità e delle malattie  metaboli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4" y="3140357"/>
            <a:ext cx="1801141" cy="129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02607" y="1816918"/>
            <a:ext cx="5354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latin typeface="+mn-lt"/>
              </a:rPr>
              <a:t>SCEGLIERE CENTRI CHE GARANTISCANO UN LIVELLO DI ADEGUATEZZA CERTIFICATO PER ESEGUIRE GLI INTERVENTI E</a:t>
            </a:r>
          </a:p>
          <a:p>
            <a:endParaRPr lang="it-IT" sz="1600" dirty="0">
              <a:solidFill>
                <a:schemeClr val="tx1"/>
              </a:solidFill>
              <a:latin typeface="+mn-lt"/>
            </a:endParaRPr>
          </a:p>
          <a:p>
            <a:r>
              <a:rPr lang="it-IT" sz="1600" dirty="0">
                <a:solidFill>
                  <a:schemeClr val="tx1"/>
                </a:solidFill>
                <a:latin typeface="+mn-lt"/>
              </a:rPr>
              <a:t>CENTRI CHE DEVONO ESSERE  DI RIFERIMENTO PER IL PAZIENTE </a:t>
            </a:r>
          </a:p>
        </p:txBody>
      </p:sp>
    </p:spTree>
    <p:extLst>
      <p:ext uri="{BB962C8B-B14F-4D97-AF65-F5344CB8AC3E}">
        <p14:creationId xmlns:p14="http://schemas.microsoft.com/office/powerpoint/2010/main" val="4962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ATTENZIONE AL PAZIENTE </a:t>
            </a:r>
          </a:p>
        </p:txBody>
      </p:sp>
      <p:pic>
        <p:nvPicPr>
          <p:cNvPr id="6146" name="Picture 2" descr="10 consigli per migliorare la relazione con il tuo medico | Pazienti.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89" y="2091936"/>
            <a:ext cx="2789320" cy="171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10510" y="1664340"/>
            <a:ext cx="5573079" cy="165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DISPONIBILITA’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CHIAREZZA NELLE SPIEGAZIONI sia dell’intervento sia alle dimissioni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COMPLETEZZA DELLE INFORMAZIONI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SPIEGAZIONE DELL’INTERVENTO E DELLE POSSIBILI COMPLICANZE </a:t>
            </a:r>
          </a:p>
        </p:txBody>
      </p:sp>
    </p:spTree>
    <p:extLst>
      <p:ext uri="{BB962C8B-B14F-4D97-AF65-F5344CB8AC3E}">
        <p14:creationId xmlns:p14="http://schemas.microsoft.com/office/powerpoint/2010/main" val="7948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QUALE TUTELA DI </a:t>
            </a:r>
            <a:r>
              <a:rPr lang="it-IT" b="1" dirty="0" smtClean="0"/>
              <a:t>SE’ </a:t>
            </a:r>
            <a:r>
              <a:rPr lang="it-IT" b="1" dirty="0"/>
              <a:t>ATTRAVERSO IL PAZIENTE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5872" y="1351408"/>
            <a:ext cx="7543800" cy="3017520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-INDICAZIONE DEI CONTROLLI POST OPERATORI</a:t>
            </a:r>
          </a:p>
          <a:p>
            <a:r>
              <a:rPr lang="it-IT" dirty="0" err="1"/>
              <a:t>Es.Contestazione</a:t>
            </a:r>
            <a:r>
              <a:rPr lang="it-IT" dirty="0"/>
              <a:t> « non si assicurava che il paziente fosse adeguatamente assistito dopo l’intervento né direttamente né da personale idoneo e competente cui avrebbe dovuto fornire tutte le indicazioni terapeutiche»</a:t>
            </a:r>
          </a:p>
          <a:p>
            <a:r>
              <a:rPr lang="it-IT" dirty="0"/>
              <a:t>-CHIAREZZA DELLE INDICAZIONI DA SEGUIRE DOPO L’INTERVENTO </a:t>
            </a:r>
          </a:p>
          <a:p>
            <a:endParaRPr lang="it-IT" dirty="0"/>
          </a:p>
          <a:p>
            <a:r>
              <a:rPr lang="it-IT" dirty="0"/>
              <a:t>-INDICAZIONI DEI CAMPANELLI D’ALLARME DI SINTOMATOLOGIE </a:t>
            </a:r>
          </a:p>
          <a:p>
            <a:r>
              <a:rPr lang="it-IT" dirty="0"/>
              <a:t>DA SEGNALARE </a:t>
            </a:r>
          </a:p>
          <a:p>
            <a:endParaRPr lang="it-IT" dirty="0"/>
          </a:p>
        </p:txBody>
      </p:sp>
      <p:pic>
        <p:nvPicPr>
          <p:cNvPr id="1026" name="Picture 2" descr="Medico con paziente chirurgico in camera piatta disegno vettoriale  illustrazione Immagine e Vettoriale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b="10802"/>
          <a:stretch/>
        </p:blipFill>
        <p:spPr bwMode="auto">
          <a:xfrm>
            <a:off x="5755596" y="2539268"/>
            <a:ext cx="2611164" cy="17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wipe/>
        <p:extLst>
          <p:ext uri="smNativeData">
            <pr:smNativeData xmlns:p15="http://schemas.microsoft.com/office/powerpoint/2012/main" xmlns:pr="smNativeData" xmlns="smNativeData" val="G6T4ZQAAAAAIBwAAAAAAAAoAAAAAAAAAAAAAAAAAAAAAAAAAAQAAAAAAAAAAAAAAAAAAAAAAAAAAAAAA"/>
          </p:ext>
        </p:extLst>
      </p:transition>
    </mc:Choice>
    <mc:Fallback xmlns="">
      <p:transition spd="slow">
        <p:wipe/>
        <p:extLst>
          <p:ext uri="smNativeData">
            <pr:smNativeData xmlns="smNativeData" xmlns:pr="smNativeData" xmlns:p15="http://schemas.microsoft.com/office/powerpoint/2012/main" xmlns:p14="http://schemas.microsoft.com/office/powerpoint/2010/main" val="G6T4ZQAAAAAIBwAAAAAAAAoAAAAAAAAAAAAAAAAAAAAAAAAAAQAAAAAAAAAAAAAAAAAAAAAAAAAAAAAA"/>
          </p:ext>
        </p:extLst>
      </p:transition>
    </mc:Fallback>
  </mc:AlternateContent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2C2C2C"/>
      </a:dk1>
      <a:lt1>
        <a:srgbClr val="FFFFFF"/>
      </a:lt1>
      <a:dk2>
        <a:srgbClr val="FFFFFF"/>
      </a:dk2>
      <a:lt2>
        <a:srgbClr val="F56617"/>
      </a:lt2>
      <a:accent1>
        <a:srgbClr val="2C2C2C"/>
      </a:accent1>
      <a:accent2>
        <a:srgbClr val="C04908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2C2C2C"/>
        </a:dk1>
        <a:lt1>
          <a:srgbClr val="FFFFFF"/>
        </a:lt1>
        <a:dk2>
          <a:srgbClr val="FFFFFF"/>
        </a:dk2>
        <a:lt2>
          <a:srgbClr val="F56617"/>
        </a:lt2>
        <a:accent1>
          <a:srgbClr val="2C2C2C"/>
        </a:accent1>
        <a:accent2>
          <a:srgbClr val="C04908"/>
        </a:accent2>
        <a:accent3>
          <a:srgbClr val="865640"/>
        </a:accent3>
        <a:accent4>
          <a:srgbClr val="9B8357"/>
        </a:accent4>
        <a:accent5>
          <a:srgbClr val="C2BC80"/>
        </a:accent5>
        <a:accent6>
          <a:srgbClr val="94A080"/>
        </a:accent6>
        <a:hlink>
          <a:srgbClr val="FF9933"/>
        </a:hlink>
        <a:folHlink>
          <a:srgbClr val="6C60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F3F3F3"/>
      </a:dk2>
      <a:lt2>
        <a:srgbClr val="158158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596</Words>
  <Application>Microsoft Office PowerPoint</Application>
  <PresentationFormat>Presentazione su schermo (16:9)</PresentationFormat>
  <Paragraphs>110</Paragraphs>
  <Slides>14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Presentation</vt:lpstr>
      <vt:lpstr>LA TUTELA DEL PAZIENTE A TUTELA DEL CHIRURGO </vt:lpstr>
      <vt:lpstr>IMMEDESIMAZIONE </vt:lpstr>
      <vt:lpstr>        CHIRURGHI            RISK MANAGER </vt:lpstr>
      <vt:lpstr>QUALI STRUMENTI A PROPRIA TUTELA</vt:lpstr>
      <vt:lpstr>SCELTA DEL PAZIENTE</vt:lpstr>
      <vt:lpstr> PERCORSI STANDARDIZZATI </vt:lpstr>
      <vt:lpstr>CENTRI SPECIALIZZATI-ADEGUATEZZA DELLA STRUTTURA </vt:lpstr>
      <vt:lpstr>ATTENZIONE AL PAZIENTE </vt:lpstr>
      <vt:lpstr>QUALE TUTELA DI SE’ ATTRAVERSO IL PAZIENTE</vt:lpstr>
      <vt:lpstr>GESTIONE DEL POST OPERATORIO </vt:lpstr>
      <vt:lpstr>QUALE DOCUMENTAZIONE PER TUTELARE IL PAZIENTE E SE’ STESSI </vt:lpstr>
      <vt:lpstr>VALIDITA’ DEL CONSENSO DEL PAZIENTE </vt:lpstr>
      <vt:lpstr>CORTE DEI CONTI</vt:lpstr>
      <vt:lpstr>CARTELLA CLINICA : VALENZA CERTIFICATIVA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Aspetti medico legali di una complicanza</dc:title>
  <dc:subject/>
  <dc:creator>Michela</dc:creator>
  <cp:keywords/>
  <dc:description/>
  <cp:lastModifiedBy>Michela</cp:lastModifiedBy>
  <cp:revision>73</cp:revision>
  <cp:lastPrinted>2024-03-26T17:38:30Z</cp:lastPrinted>
  <dcterms:created xsi:type="dcterms:W3CDTF">2023-11-06T18:08:10Z</dcterms:created>
  <dcterms:modified xsi:type="dcterms:W3CDTF">2024-04-23T14:23:30Z</dcterms:modified>
</cp:coreProperties>
</file>